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76"/>
  </p:notesMasterIdLst>
  <p:handoutMasterIdLst>
    <p:handoutMasterId r:id="rId77"/>
  </p:handoutMasterIdLst>
  <p:sldIdLst>
    <p:sldId id="272" r:id="rId2"/>
    <p:sldId id="273" r:id="rId3"/>
    <p:sldId id="27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292" r:id="rId24"/>
    <p:sldId id="282" r:id="rId25"/>
    <p:sldId id="256" r:id="rId26"/>
    <p:sldId id="278" r:id="rId27"/>
    <p:sldId id="279" r:id="rId28"/>
    <p:sldId id="257" r:id="rId29"/>
    <p:sldId id="280" r:id="rId30"/>
    <p:sldId id="258" r:id="rId31"/>
    <p:sldId id="259" r:id="rId32"/>
    <p:sldId id="260" r:id="rId33"/>
    <p:sldId id="263" r:id="rId34"/>
    <p:sldId id="261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262" r:id="rId47"/>
    <p:sldId id="281" r:id="rId48"/>
    <p:sldId id="276" r:id="rId49"/>
    <p:sldId id="265" r:id="rId50"/>
    <p:sldId id="297" r:id="rId51"/>
    <p:sldId id="298" r:id="rId52"/>
    <p:sldId id="299" r:id="rId53"/>
    <p:sldId id="300" r:id="rId54"/>
    <p:sldId id="267" r:id="rId55"/>
    <p:sldId id="268" r:id="rId56"/>
    <p:sldId id="269" r:id="rId57"/>
    <p:sldId id="283" r:id="rId58"/>
    <p:sldId id="284" r:id="rId59"/>
    <p:sldId id="293" r:id="rId60"/>
    <p:sldId id="295" r:id="rId61"/>
    <p:sldId id="294" r:id="rId62"/>
    <p:sldId id="296" r:id="rId63"/>
    <p:sldId id="285" r:id="rId64"/>
    <p:sldId id="290" r:id="rId65"/>
    <p:sldId id="286" r:id="rId66"/>
    <p:sldId id="287" r:id="rId67"/>
    <p:sldId id="288" r:id="rId68"/>
    <p:sldId id="289" r:id="rId69"/>
    <p:sldId id="270" r:id="rId70"/>
    <p:sldId id="291" r:id="rId71"/>
    <p:sldId id="275" r:id="rId72"/>
    <p:sldId id="312" r:id="rId73"/>
    <p:sldId id="314" r:id="rId74"/>
    <p:sldId id="313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39" autoAdjust="0"/>
    <p:restoredTop sz="94660"/>
  </p:normalViewPr>
  <p:slideViewPr>
    <p:cSldViewPr>
      <p:cViewPr varScale="1">
        <p:scale>
          <a:sx n="74" d="100"/>
          <a:sy n="74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44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E2641A-DB17-4577-93D7-45D4CD4A18FA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BFBAE502-33EA-486C-9231-E9B4EEA33537}">
      <dgm:prSet phldrT="[Text]" custT="1"/>
      <dgm:spPr>
        <a:solidFill>
          <a:srgbClr val="00B0F0"/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2300" kern="1200" dirty="0" smtClean="0">
              <a:solidFill>
                <a:schemeClr val="tx1"/>
              </a:solidFill>
              <a:latin typeface="BankGothic Lt BT" pitchFamily="34" charset="0"/>
              <a:ea typeface="DFPGothicP-W5-AribTrB14" pitchFamily="49" charset="-128"/>
              <a:cs typeface="DFPGothicP-W5-AribTrB14" pitchFamily="49" charset="-128"/>
            </a:rPr>
            <a:t>Tracked</a:t>
          </a:r>
          <a:endParaRPr lang="en-IN" sz="2300" kern="1200" dirty="0">
            <a:solidFill>
              <a:schemeClr val="tx1"/>
            </a:solidFill>
            <a:latin typeface="BankGothic Lt BT" pitchFamily="34" charset="0"/>
            <a:ea typeface="DFPGothicP-W5-AribTrB14" pitchFamily="49" charset="-128"/>
            <a:cs typeface="DFPGothicP-W5-AribTrB14" pitchFamily="49" charset="-128"/>
          </a:endParaRPr>
        </a:p>
      </dgm:t>
    </dgm:pt>
    <dgm:pt modelId="{B8D4FF10-0CC9-4349-A3D9-6E4DB0590013}" type="parTrans" cxnId="{866F3C57-292E-4E0D-A881-C51168494A2D}">
      <dgm:prSet/>
      <dgm:spPr/>
      <dgm:t>
        <a:bodyPr/>
        <a:lstStyle/>
        <a:p>
          <a:endParaRPr lang="en-IN"/>
        </a:p>
      </dgm:t>
    </dgm:pt>
    <dgm:pt modelId="{4A0A08EF-6F87-4A9F-BE2C-4A329A3AD057}" type="sibTrans" cxnId="{866F3C57-292E-4E0D-A881-C51168494A2D}">
      <dgm:prSet/>
      <dgm:spPr>
        <a:solidFill>
          <a:schemeClr val="accent1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en-IN"/>
        </a:p>
      </dgm:t>
    </dgm:pt>
    <dgm:pt modelId="{BB7E4F72-5C7C-43E2-9477-C899601C49B1}">
      <dgm:prSet phldrT="[Text]" custT="1"/>
      <dgm:spPr>
        <a:solidFill>
          <a:schemeClr val="accent4">
            <a:lumMod val="60000"/>
            <a:lumOff val="4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500" kern="1200" dirty="0" smtClean="0">
              <a:solidFill>
                <a:schemeClr val="tx1"/>
              </a:solidFill>
              <a:latin typeface="BankGothic Lt BT" pitchFamily="34" charset="0"/>
              <a:ea typeface="DFPGothicP-W5-AribTrB14" pitchFamily="49" charset="-128"/>
              <a:cs typeface="DFPGothicP-W5-AribTrB14" pitchFamily="49" charset="-128"/>
            </a:rPr>
            <a:t>Wheeled</a:t>
          </a:r>
          <a:endParaRPr lang="en-IN" sz="1500" kern="1200" dirty="0">
            <a:solidFill>
              <a:schemeClr val="tx1"/>
            </a:solidFill>
            <a:latin typeface="BankGothic Lt BT" pitchFamily="34" charset="0"/>
            <a:ea typeface="DFPGothicP-W5-AribTrB14" pitchFamily="49" charset="-128"/>
            <a:cs typeface="DFPGothicP-W5-AribTrB14" pitchFamily="49" charset="-128"/>
          </a:endParaRPr>
        </a:p>
      </dgm:t>
    </dgm:pt>
    <dgm:pt modelId="{913576CB-5755-4E29-A56A-189007D4AC9D}" type="sibTrans" cxnId="{6551F732-FDDB-47CF-9997-653CD641F99F}">
      <dgm:prSet/>
      <dgm:spPr>
        <a:solidFill>
          <a:schemeClr val="accent1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en-IN"/>
        </a:p>
      </dgm:t>
    </dgm:pt>
    <dgm:pt modelId="{54630464-19DC-4207-B445-EB6E1C2AA590}" type="parTrans" cxnId="{6551F732-FDDB-47CF-9997-653CD641F99F}">
      <dgm:prSet/>
      <dgm:spPr/>
      <dgm:t>
        <a:bodyPr/>
        <a:lstStyle/>
        <a:p>
          <a:endParaRPr lang="en-IN"/>
        </a:p>
      </dgm:t>
    </dgm:pt>
    <dgm:pt modelId="{60C3AD79-2AEB-4965-BDD3-EB7CBB18F134}">
      <dgm:prSet phldrT="[Text]" custT="1"/>
      <dgm:spPr>
        <a:solidFill>
          <a:schemeClr val="accent4">
            <a:lumMod val="60000"/>
            <a:lumOff val="4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600" kern="1200" dirty="0" smtClean="0">
              <a:solidFill>
                <a:schemeClr val="tx1"/>
              </a:solidFill>
              <a:latin typeface="BankGothic Lt BT" pitchFamily="34" charset="0"/>
              <a:ea typeface="DFPGothicP-W5-AribTrB14" pitchFamily="49" charset="-128"/>
              <a:cs typeface="DFPGothicP-W5-AribTrB14" pitchFamily="49" charset="-128"/>
            </a:rPr>
            <a:t>Legged</a:t>
          </a:r>
          <a:endParaRPr lang="en-IN" sz="1600" kern="1200" dirty="0">
            <a:solidFill>
              <a:schemeClr val="tx1"/>
            </a:solidFill>
            <a:latin typeface="BankGothic Lt BT" pitchFamily="34" charset="0"/>
            <a:ea typeface="DFPGothicP-W5-AribTrB14" pitchFamily="49" charset="-128"/>
            <a:cs typeface="DFPGothicP-W5-AribTrB14" pitchFamily="49" charset="-128"/>
          </a:endParaRPr>
        </a:p>
      </dgm:t>
    </dgm:pt>
    <dgm:pt modelId="{4A44BE8E-5151-4F2B-9C9A-E54D038359DC}" type="sibTrans" cxnId="{4EC6ED20-2CF4-4167-914D-F33B18356768}">
      <dgm:prSet/>
      <dgm:spPr>
        <a:solidFill>
          <a:schemeClr val="accent1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en-IN"/>
        </a:p>
      </dgm:t>
    </dgm:pt>
    <dgm:pt modelId="{4D3156C6-839C-47BA-AE00-FDAED3CCFE1A}" type="parTrans" cxnId="{4EC6ED20-2CF4-4167-914D-F33B18356768}">
      <dgm:prSet/>
      <dgm:spPr/>
      <dgm:t>
        <a:bodyPr/>
        <a:lstStyle/>
        <a:p>
          <a:endParaRPr lang="en-IN"/>
        </a:p>
      </dgm:t>
    </dgm:pt>
    <dgm:pt modelId="{1CC74368-B440-45C9-BEE3-A899DB0F04FD}" type="pres">
      <dgm:prSet presAssocID="{86E2641A-DB17-4577-93D7-45D4CD4A18F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3B62B1C-1003-4F64-A274-7E0908D92982}" type="pres">
      <dgm:prSet presAssocID="{BFBAE502-33EA-486C-9231-E9B4EEA33537}" presName="gear1" presStyleLbl="node1" presStyleIdx="0" presStyleCnt="3" custLinFactNeighborY="487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F84775C-8296-433D-8FDA-C41C1DA8A6F4}" type="pres">
      <dgm:prSet presAssocID="{BFBAE502-33EA-486C-9231-E9B4EEA33537}" presName="gear1srcNode" presStyleLbl="node1" presStyleIdx="0" presStyleCnt="3"/>
      <dgm:spPr/>
      <dgm:t>
        <a:bodyPr/>
        <a:lstStyle/>
        <a:p>
          <a:endParaRPr lang="en-IN"/>
        </a:p>
      </dgm:t>
    </dgm:pt>
    <dgm:pt modelId="{E4076F92-CD77-4C8B-A1F7-ABB343E07F1F}" type="pres">
      <dgm:prSet presAssocID="{BFBAE502-33EA-486C-9231-E9B4EEA33537}" presName="gear1dstNode" presStyleLbl="node1" presStyleIdx="0" presStyleCnt="3"/>
      <dgm:spPr/>
      <dgm:t>
        <a:bodyPr/>
        <a:lstStyle/>
        <a:p>
          <a:endParaRPr lang="en-IN"/>
        </a:p>
      </dgm:t>
    </dgm:pt>
    <dgm:pt modelId="{26B1B562-77D2-4359-A485-94C567386B73}" type="pres">
      <dgm:prSet presAssocID="{60C3AD79-2AEB-4965-BDD3-EB7CBB18F134}" presName="gear2" presStyleLbl="node1" presStyleIdx="1" presStyleCnt="3" custScaleX="108735" custScaleY="99495" custLinFactNeighborX="-2010" custLinFactNeighborY="1340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6E0DB99-0322-4113-A8C2-D28367C0769B}" type="pres">
      <dgm:prSet presAssocID="{60C3AD79-2AEB-4965-BDD3-EB7CBB18F134}" presName="gear2srcNode" presStyleLbl="node1" presStyleIdx="1" presStyleCnt="3"/>
      <dgm:spPr/>
      <dgm:t>
        <a:bodyPr/>
        <a:lstStyle/>
        <a:p>
          <a:endParaRPr lang="en-IN"/>
        </a:p>
      </dgm:t>
    </dgm:pt>
    <dgm:pt modelId="{264B7824-0E8D-44AB-BE5B-03351B639075}" type="pres">
      <dgm:prSet presAssocID="{60C3AD79-2AEB-4965-BDD3-EB7CBB18F134}" presName="gear2dstNode" presStyleLbl="node1" presStyleIdx="1" presStyleCnt="3"/>
      <dgm:spPr/>
      <dgm:t>
        <a:bodyPr/>
        <a:lstStyle/>
        <a:p>
          <a:endParaRPr lang="en-IN"/>
        </a:p>
      </dgm:t>
    </dgm:pt>
    <dgm:pt modelId="{0ABCDB06-B741-4BB8-826C-03BED1DB93CC}" type="pres">
      <dgm:prSet presAssocID="{BB7E4F72-5C7C-43E2-9477-C899601C49B1}" presName="gear3" presStyleLbl="node1" presStyleIdx="2" presStyleCnt="3" custScaleX="107608" custScaleY="106348" custLinFactNeighborX="558"/>
      <dgm:spPr/>
      <dgm:t>
        <a:bodyPr/>
        <a:lstStyle/>
        <a:p>
          <a:endParaRPr lang="en-IN"/>
        </a:p>
      </dgm:t>
    </dgm:pt>
    <dgm:pt modelId="{589872CE-B594-4DF2-915C-008F47F945B5}" type="pres">
      <dgm:prSet presAssocID="{BB7E4F72-5C7C-43E2-9477-C899601C49B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0743BB5-3BB2-4CBE-9311-0FB184CC2B0D}" type="pres">
      <dgm:prSet presAssocID="{BB7E4F72-5C7C-43E2-9477-C899601C49B1}" presName="gear3srcNode" presStyleLbl="node1" presStyleIdx="2" presStyleCnt="3"/>
      <dgm:spPr/>
      <dgm:t>
        <a:bodyPr/>
        <a:lstStyle/>
        <a:p>
          <a:endParaRPr lang="en-IN"/>
        </a:p>
      </dgm:t>
    </dgm:pt>
    <dgm:pt modelId="{3A5F2EF8-1363-4819-84E5-5E6DD69621DB}" type="pres">
      <dgm:prSet presAssocID="{BB7E4F72-5C7C-43E2-9477-C899601C49B1}" presName="gear3dstNode" presStyleLbl="node1" presStyleIdx="2" presStyleCnt="3"/>
      <dgm:spPr/>
      <dgm:t>
        <a:bodyPr/>
        <a:lstStyle/>
        <a:p>
          <a:endParaRPr lang="en-IN"/>
        </a:p>
      </dgm:t>
    </dgm:pt>
    <dgm:pt modelId="{AC516E95-8D55-4321-B932-E5268A90EE5D}" type="pres">
      <dgm:prSet presAssocID="{4A0A08EF-6F87-4A9F-BE2C-4A329A3AD057}" presName="connector1" presStyleLbl="sibTrans2D1" presStyleIdx="0" presStyleCnt="3" custLinFactNeighborX="58104" custLinFactNeighborY="38714"/>
      <dgm:spPr/>
      <dgm:t>
        <a:bodyPr/>
        <a:lstStyle/>
        <a:p>
          <a:endParaRPr lang="en-IN"/>
        </a:p>
      </dgm:t>
    </dgm:pt>
    <dgm:pt modelId="{55EC35BB-353B-4914-A22A-297062180FB9}" type="pres">
      <dgm:prSet presAssocID="{4A44BE8E-5151-4F2B-9C9A-E54D038359DC}" presName="connector2" presStyleLbl="sibTrans2D1" presStyleIdx="1" presStyleCnt="3"/>
      <dgm:spPr/>
      <dgm:t>
        <a:bodyPr/>
        <a:lstStyle/>
        <a:p>
          <a:endParaRPr lang="en-IN"/>
        </a:p>
      </dgm:t>
    </dgm:pt>
    <dgm:pt modelId="{4C9D49D2-097C-45CF-B8C7-6E59419E4E43}" type="pres">
      <dgm:prSet presAssocID="{913576CB-5755-4E29-A56A-189007D4AC9D}" presName="connector3" presStyleLbl="sibTrans2D1" presStyleIdx="2" presStyleCnt="3"/>
      <dgm:spPr/>
      <dgm:t>
        <a:bodyPr/>
        <a:lstStyle/>
        <a:p>
          <a:endParaRPr lang="en-IN"/>
        </a:p>
      </dgm:t>
    </dgm:pt>
  </dgm:ptLst>
  <dgm:cxnLst>
    <dgm:cxn modelId="{2815ACAF-04B1-4E29-83E4-6192402078D8}" type="presOf" srcId="{60C3AD79-2AEB-4965-BDD3-EB7CBB18F134}" destId="{06E0DB99-0322-4113-A8C2-D28367C0769B}" srcOrd="1" destOrd="0" presId="urn:microsoft.com/office/officeart/2005/8/layout/gear1"/>
    <dgm:cxn modelId="{863347AC-8762-45A6-8999-EE130D2D0DD0}" type="presOf" srcId="{BB7E4F72-5C7C-43E2-9477-C899601C49B1}" destId="{3A5F2EF8-1363-4819-84E5-5E6DD69621DB}" srcOrd="3" destOrd="0" presId="urn:microsoft.com/office/officeart/2005/8/layout/gear1"/>
    <dgm:cxn modelId="{D65FA971-33CC-4826-A96A-E4751D3E400F}" type="presOf" srcId="{86E2641A-DB17-4577-93D7-45D4CD4A18FA}" destId="{1CC74368-B440-45C9-BEE3-A899DB0F04FD}" srcOrd="0" destOrd="0" presId="urn:microsoft.com/office/officeart/2005/8/layout/gear1"/>
    <dgm:cxn modelId="{7D1C26F0-F8A2-46DC-BF2B-68017E383B05}" type="presOf" srcId="{4A44BE8E-5151-4F2B-9C9A-E54D038359DC}" destId="{55EC35BB-353B-4914-A22A-297062180FB9}" srcOrd="0" destOrd="0" presId="urn:microsoft.com/office/officeart/2005/8/layout/gear1"/>
    <dgm:cxn modelId="{21B08E65-8636-4916-8E86-198901F147CC}" type="presOf" srcId="{BB7E4F72-5C7C-43E2-9477-C899601C49B1}" destId="{30743BB5-3BB2-4CBE-9311-0FB184CC2B0D}" srcOrd="2" destOrd="0" presId="urn:microsoft.com/office/officeart/2005/8/layout/gear1"/>
    <dgm:cxn modelId="{14788F25-D4C8-4A8F-8276-F34E490CF209}" type="presOf" srcId="{60C3AD79-2AEB-4965-BDD3-EB7CBB18F134}" destId="{264B7824-0E8D-44AB-BE5B-03351B639075}" srcOrd="2" destOrd="0" presId="urn:microsoft.com/office/officeart/2005/8/layout/gear1"/>
    <dgm:cxn modelId="{CEBC69EC-EB28-4B73-8EFB-14E6CE794CC7}" type="presOf" srcId="{BFBAE502-33EA-486C-9231-E9B4EEA33537}" destId="{AF84775C-8296-433D-8FDA-C41C1DA8A6F4}" srcOrd="1" destOrd="0" presId="urn:microsoft.com/office/officeart/2005/8/layout/gear1"/>
    <dgm:cxn modelId="{CBD07090-23EC-493B-A7D5-ED97B12B9FFC}" type="presOf" srcId="{BFBAE502-33EA-486C-9231-E9B4EEA33537}" destId="{53B62B1C-1003-4F64-A274-7E0908D92982}" srcOrd="0" destOrd="0" presId="urn:microsoft.com/office/officeart/2005/8/layout/gear1"/>
    <dgm:cxn modelId="{6551F732-FDDB-47CF-9997-653CD641F99F}" srcId="{86E2641A-DB17-4577-93D7-45D4CD4A18FA}" destId="{BB7E4F72-5C7C-43E2-9477-C899601C49B1}" srcOrd="2" destOrd="0" parTransId="{54630464-19DC-4207-B445-EB6E1C2AA590}" sibTransId="{913576CB-5755-4E29-A56A-189007D4AC9D}"/>
    <dgm:cxn modelId="{A15DF3E2-ECC3-4A5E-82C8-A1253491C937}" type="presOf" srcId="{4A0A08EF-6F87-4A9F-BE2C-4A329A3AD057}" destId="{AC516E95-8D55-4321-B932-E5268A90EE5D}" srcOrd="0" destOrd="0" presId="urn:microsoft.com/office/officeart/2005/8/layout/gear1"/>
    <dgm:cxn modelId="{CDCA3857-4FB0-44B4-8EEC-3E2886EAAF94}" type="presOf" srcId="{913576CB-5755-4E29-A56A-189007D4AC9D}" destId="{4C9D49D2-097C-45CF-B8C7-6E59419E4E43}" srcOrd="0" destOrd="0" presId="urn:microsoft.com/office/officeart/2005/8/layout/gear1"/>
    <dgm:cxn modelId="{9D1FE02B-2317-42AD-B195-3EF3EBB122FF}" type="presOf" srcId="{BFBAE502-33EA-486C-9231-E9B4EEA33537}" destId="{E4076F92-CD77-4C8B-A1F7-ABB343E07F1F}" srcOrd="2" destOrd="0" presId="urn:microsoft.com/office/officeart/2005/8/layout/gear1"/>
    <dgm:cxn modelId="{8CB17003-D3B0-4DFA-88AE-F915838D5B41}" type="presOf" srcId="{60C3AD79-2AEB-4965-BDD3-EB7CBB18F134}" destId="{26B1B562-77D2-4359-A485-94C567386B73}" srcOrd="0" destOrd="0" presId="urn:microsoft.com/office/officeart/2005/8/layout/gear1"/>
    <dgm:cxn modelId="{866F3C57-292E-4E0D-A881-C51168494A2D}" srcId="{86E2641A-DB17-4577-93D7-45D4CD4A18FA}" destId="{BFBAE502-33EA-486C-9231-E9B4EEA33537}" srcOrd="0" destOrd="0" parTransId="{B8D4FF10-0CC9-4349-A3D9-6E4DB0590013}" sibTransId="{4A0A08EF-6F87-4A9F-BE2C-4A329A3AD057}"/>
    <dgm:cxn modelId="{FB80065A-F839-468B-8C07-F991748F6CA9}" type="presOf" srcId="{BB7E4F72-5C7C-43E2-9477-C899601C49B1}" destId="{589872CE-B594-4DF2-915C-008F47F945B5}" srcOrd="1" destOrd="0" presId="urn:microsoft.com/office/officeart/2005/8/layout/gear1"/>
    <dgm:cxn modelId="{D4D5AE33-CE1B-4AEB-9536-BE00D3BA1156}" type="presOf" srcId="{BB7E4F72-5C7C-43E2-9477-C899601C49B1}" destId="{0ABCDB06-B741-4BB8-826C-03BED1DB93CC}" srcOrd="0" destOrd="0" presId="urn:microsoft.com/office/officeart/2005/8/layout/gear1"/>
    <dgm:cxn modelId="{4EC6ED20-2CF4-4167-914D-F33B18356768}" srcId="{86E2641A-DB17-4577-93D7-45D4CD4A18FA}" destId="{60C3AD79-2AEB-4965-BDD3-EB7CBB18F134}" srcOrd="1" destOrd="0" parTransId="{4D3156C6-839C-47BA-AE00-FDAED3CCFE1A}" sibTransId="{4A44BE8E-5151-4F2B-9C9A-E54D038359DC}"/>
    <dgm:cxn modelId="{CA0A7765-B409-4ADD-A12D-1ED509D2950A}" type="presParOf" srcId="{1CC74368-B440-45C9-BEE3-A899DB0F04FD}" destId="{53B62B1C-1003-4F64-A274-7E0908D92982}" srcOrd="0" destOrd="0" presId="urn:microsoft.com/office/officeart/2005/8/layout/gear1"/>
    <dgm:cxn modelId="{C0CCD04E-569C-426F-9C98-9AC005EF486F}" type="presParOf" srcId="{1CC74368-B440-45C9-BEE3-A899DB0F04FD}" destId="{AF84775C-8296-433D-8FDA-C41C1DA8A6F4}" srcOrd="1" destOrd="0" presId="urn:microsoft.com/office/officeart/2005/8/layout/gear1"/>
    <dgm:cxn modelId="{630B4594-9774-47AB-9DAE-99BAA307D496}" type="presParOf" srcId="{1CC74368-B440-45C9-BEE3-A899DB0F04FD}" destId="{E4076F92-CD77-4C8B-A1F7-ABB343E07F1F}" srcOrd="2" destOrd="0" presId="urn:microsoft.com/office/officeart/2005/8/layout/gear1"/>
    <dgm:cxn modelId="{435E5B0E-9DB3-4989-954F-797A1B864B58}" type="presParOf" srcId="{1CC74368-B440-45C9-BEE3-A899DB0F04FD}" destId="{26B1B562-77D2-4359-A485-94C567386B73}" srcOrd="3" destOrd="0" presId="urn:microsoft.com/office/officeart/2005/8/layout/gear1"/>
    <dgm:cxn modelId="{621CBB90-2E86-4C67-8AFF-7C00AF929225}" type="presParOf" srcId="{1CC74368-B440-45C9-BEE3-A899DB0F04FD}" destId="{06E0DB99-0322-4113-A8C2-D28367C0769B}" srcOrd="4" destOrd="0" presId="urn:microsoft.com/office/officeart/2005/8/layout/gear1"/>
    <dgm:cxn modelId="{100CB370-52E1-40DF-A504-3A465DD75863}" type="presParOf" srcId="{1CC74368-B440-45C9-BEE3-A899DB0F04FD}" destId="{264B7824-0E8D-44AB-BE5B-03351B639075}" srcOrd="5" destOrd="0" presId="urn:microsoft.com/office/officeart/2005/8/layout/gear1"/>
    <dgm:cxn modelId="{83CAEF2E-6D71-470A-96ED-B349C949D87C}" type="presParOf" srcId="{1CC74368-B440-45C9-BEE3-A899DB0F04FD}" destId="{0ABCDB06-B741-4BB8-826C-03BED1DB93CC}" srcOrd="6" destOrd="0" presId="urn:microsoft.com/office/officeart/2005/8/layout/gear1"/>
    <dgm:cxn modelId="{73F06A11-254D-4D1C-B801-135BD5C51A16}" type="presParOf" srcId="{1CC74368-B440-45C9-BEE3-A899DB0F04FD}" destId="{589872CE-B594-4DF2-915C-008F47F945B5}" srcOrd="7" destOrd="0" presId="urn:microsoft.com/office/officeart/2005/8/layout/gear1"/>
    <dgm:cxn modelId="{93B14773-5DA8-4B6D-9ECD-12CB746ECF1C}" type="presParOf" srcId="{1CC74368-B440-45C9-BEE3-A899DB0F04FD}" destId="{30743BB5-3BB2-4CBE-9311-0FB184CC2B0D}" srcOrd="8" destOrd="0" presId="urn:microsoft.com/office/officeart/2005/8/layout/gear1"/>
    <dgm:cxn modelId="{B7F82B4E-43E7-4BE6-863D-C61ED78A75CA}" type="presParOf" srcId="{1CC74368-B440-45C9-BEE3-A899DB0F04FD}" destId="{3A5F2EF8-1363-4819-84E5-5E6DD69621DB}" srcOrd="9" destOrd="0" presId="urn:microsoft.com/office/officeart/2005/8/layout/gear1"/>
    <dgm:cxn modelId="{22785039-A83C-4AD0-802D-CA4D66E90CAC}" type="presParOf" srcId="{1CC74368-B440-45C9-BEE3-A899DB0F04FD}" destId="{AC516E95-8D55-4321-B932-E5268A90EE5D}" srcOrd="10" destOrd="0" presId="urn:microsoft.com/office/officeart/2005/8/layout/gear1"/>
    <dgm:cxn modelId="{C48A8D2D-93E6-4767-8AE0-6459BEDFA3AF}" type="presParOf" srcId="{1CC74368-B440-45C9-BEE3-A899DB0F04FD}" destId="{55EC35BB-353B-4914-A22A-297062180FB9}" srcOrd="11" destOrd="0" presId="urn:microsoft.com/office/officeart/2005/8/layout/gear1"/>
    <dgm:cxn modelId="{C06FE0C8-2716-47E9-8CC0-20CA3C844A40}" type="presParOf" srcId="{1CC74368-B440-45C9-BEE3-A899DB0F04FD}" destId="{4C9D49D2-097C-45CF-B8C7-6E59419E4E43}" srcOrd="12" destOrd="0" presId="urn:microsoft.com/office/officeart/2005/8/layout/gear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185588-78FD-46C2-B6D6-72A5CED9917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D7F4D8-6D57-4A95-9B90-5B0D1DBA5CA3}">
      <dgm:prSet phldrT="[Text]"/>
      <dgm:spPr/>
      <dgm:t>
        <a:bodyPr/>
        <a:lstStyle/>
        <a:p>
          <a:r>
            <a:rPr lang="en-US" dirty="0" smtClean="0"/>
            <a:t>Data Averaging</a:t>
          </a:r>
          <a:endParaRPr lang="en-US" dirty="0"/>
        </a:p>
      </dgm:t>
    </dgm:pt>
    <dgm:pt modelId="{6800FCE2-399F-4027-930C-4E10A0421C71}" type="parTrans" cxnId="{47F1A0D8-734A-49FB-BE4B-10DF510ED2A5}">
      <dgm:prSet/>
      <dgm:spPr/>
      <dgm:t>
        <a:bodyPr/>
        <a:lstStyle/>
        <a:p>
          <a:endParaRPr lang="en-US"/>
        </a:p>
      </dgm:t>
    </dgm:pt>
    <dgm:pt modelId="{45866756-77C4-400C-8352-0B93C2FEE5E0}" type="sibTrans" cxnId="{47F1A0D8-734A-49FB-BE4B-10DF510ED2A5}">
      <dgm:prSet/>
      <dgm:spPr/>
      <dgm:t>
        <a:bodyPr/>
        <a:lstStyle/>
        <a:p>
          <a:endParaRPr lang="en-US"/>
        </a:p>
      </dgm:t>
    </dgm:pt>
    <dgm:pt modelId="{77D2F48A-2F4F-4963-9EBA-DBB965A4B7BD}">
      <dgm:prSet phldrT="[Text]" custT="1"/>
      <dgm:spPr/>
      <dgm:t>
        <a:bodyPr/>
        <a:lstStyle/>
        <a:p>
          <a:r>
            <a:rPr lang="en-US" sz="1800" dirty="0" smtClean="0"/>
            <a:t>Static Readings for all positions averaged for a particular frequency</a:t>
          </a:r>
          <a:endParaRPr lang="en-US" sz="1800" dirty="0"/>
        </a:p>
      </dgm:t>
    </dgm:pt>
    <dgm:pt modelId="{48460DBC-020C-40CC-A76C-A83AD7E26D9B}" type="parTrans" cxnId="{BC80091A-5A08-4184-9C79-6E816119217A}">
      <dgm:prSet/>
      <dgm:spPr/>
      <dgm:t>
        <a:bodyPr/>
        <a:lstStyle/>
        <a:p>
          <a:endParaRPr lang="en-US"/>
        </a:p>
      </dgm:t>
    </dgm:pt>
    <dgm:pt modelId="{613D73F6-2061-4E3A-A6B3-E29DCFAE5682}" type="sibTrans" cxnId="{BC80091A-5A08-4184-9C79-6E816119217A}">
      <dgm:prSet/>
      <dgm:spPr/>
      <dgm:t>
        <a:bodyPr/>
        <a:lstStyle/>
        <a:p>
          <a:endParaRPr lang="en-US"/>
        </a:p>
      </dgm:t>
    </dgm:pt>
    <dgm:pt modelId="{68E3111D-F711-4DFB-8EE0-5F144D7A1128}">
      <dgm:prSet phldrT="[Text]" custT="1"/>
      <dgm:spPr/>
      <dgm:t>
        <a:bodyPr/>
        <a:lstStyle/>
        <a:p>
          <a:r>
            <a:rPr lang="en-US" sz="1800" dirty="0" smtClean="0"/>
            <a:t>Removal of errors due to noise expected .</a:t>
          </a:r>
          <a:endParaRPr lang="en-US" sz="1800" dirty="0"/>
        </a:p>
      </dgm:t>
    </dgm:pt>
    <dgm:pt modelId="{CA5B19BB-04F8-404B-8B85-40D410033AE7}" type="parTrans" cxnId="{37FBF6E4-2CFC-4E1C-A89A-6F00744A5116}">
      <dgm:prSet/>
      <dgm:spPr/>
      <dgm:t>
        <a:bodyPr/>
        <a:lstStyle/>
        <a:p>
          <a:endParaRPr lang="en-US"/>
        </a:p>
      </dgm:t>
    </dgm:pt>
    <dgm:pt modelId="{F83702B6-F75A-494D-B2D5-833B1C9CFBBB}" type="sibTrans" cxnId="{37FBF6E4-2CFC-4E1C-A89A-6F00744A5116}">
      <dgm:prSet/>
      <dgm:spPr/>
      <dgm:t>
        <a:bodyPr/>
        <a:lstStyle/>
        <a:p>
          <a:endParaRPr lang="en-US"/>
        </a:p>
      </dgm:t>
    </dgm:pt>
    <dgm:pt modelId="{5287CA2A-83B9-4B12-BA08-AF28D71BB8BC}">
      <dgm:prSet phldrT="[Text]"/>
      <dgm:spPr/>
      <dgm:t>
        <a:bodyPr/>
        <a:lstStyle/>
        <a:p>
          <a:r>
            <a:rPr lang="en-US" dirty="0" smtClean="0"/>
            <a:t>Allan Variance curve</a:t>
          </a:r>
          <a:endParaRPr lang="en-US" dirty="0"/>
        </a:p>
      </dgm:t>
    </dgm:pt>
    <dgm:pt modelId="{2A64EE43-2194-4E6D-98EC-AA9B265250A9}" type="parTrans" cxnId="{9AF4E5A5-15F8-492B-9205-95A8EF4694A8}">
      <dgm:prSet/>
      <dgm:spPr/>
      <dgm:t>
        <a:bodyPr/>
        <a:lstStyle/>
        <a:p>
          <a:endParaRPr lang="en-US"/>
        </a:p>
      </dgm:t>
    </dgm:pt>
    <dgm:pt modelId="{74486B93-4C15-47C5-8AA7-A3F412EE7DC1}" type="sibTrans" cxnId="{9AF4E5A5-15F8-492B-9205-95A8EF4694A8}">
      <dgm:prSet/>
      <dgm:spPr/>
      <dgm:t>
        <a:bodyPr/>
        <a:lstStyle/>
        <a:p>
          <a:endParaRPr lang="en-US"/>
        </a:p>
      </dgm:t>
    </dgm:pt>
    <dgm:pt modelId="{30D062BD-AE2D-43BC-B04A-B1FF41D88ECE}">
      <dgm:prSet phldrT="[Text]" custT="1"/>
      <dgm:spPr/>
      <dgm:t>
        <a:bodyPr/>
        <a:lstStyle/>
        <a:p>
          <a:r>
            <a:rPr lang="en-US" sz="1800" dirty="0" smtClean="0"/>
            <a:t>Graph of Standard deviation of Bias versus Averaging Value plotted</a:t>
          </a:r>
          <a:endParaRPr lang="en-US" sz="1800" dirty="0"/>
        </a:p>
      </dgm:t>
    </dgm:pt>
    <dgm:pt modelId="{7EA1DEE6-07B1-4A9F-8FF7-49592D6356B5}" type="parTrans" cxnId="{B40999F5-1756-4E78-8B57-8CDE751C62F7}">
      <dgm:prSet/>
      <dgm:spPr/>
      <dgm:t>
        <a:bodyPr/>
        <a:lstStyle/>
        <a:p>
          <a:endParaRPr lang="en-US"/>
        </a:p>
      </dgm:t>
    </dgm:pt>
    <dgm:pt modelId="{DA82B7D1-A6C5-4F29-90E0-D1D1DBF2209B}" type="sibTrans" cxnId="{B40999F5-1756-4E78-8B57-8CDE751C62F7}">
      <dgm:prSet/>
      <dgm:spPr/>
      <dgm:t>
        <a:bodyPr/>
        <a:lstStyle/>
        <a:p>
          <a:endParaRPr lang="en-US"/>
        </a:p>
      </dgm:t>
    </dgm:pt>
    <dgm:pt modelId="{2E0EC66D-0E97-4BCF-969C-5F6B014C9950}">
      <dgm:prSet phldrT="[Text]" custT="1"/>
      <dgm:spPr/>
      <dgm:t>
        <a:bodyPr/>
        <a:lstStyle/>
        <a:p>
          <a:r>
            <a:rPr lang="en-US" sz="1800" dirty="0" smtClean="0"/>
            <a:t>The stable value of Averaging value taken to find the static bias.</a:t>
          </a:r>
          <a:endParaRPr lang="en-US" sz="1800" dirty="0"/>
        </a:p>
      </dgm:t>
    </dgm:pt>
    <dgm:pt modelId="{99A8B12B-EC5F-4FE5-8980-9DDD9EB3A9FD}" type="parTrans" cxnId="{EB0692C9-E4EC-47D9-AF82-728DC23C550E}">
      <dgm:prSet/>
      <dgm:spPr/>
      <dgm:t>
        <a:bodyPr/>
        <a:lstStyle/>
        <a:p>
          <a:endParaRPr lang="en-US"/>
        </a:p>
      </dgm:t>
    </dgm:pt>
    <dgm:pt modelId="{B568AE81-7667-4DA3-B775-CDAE75146D1C}" type="sibTrans" cxnId="{EB0692C9-E4EC-47D9-AF82-728DC23C550E}">
      <dgm:prSet/>
      <dgm:spPr/>
      <dgm:t>
        <a:bodyPr/>
        <a:lstStyle/>
        <a:p>
          <a:endParaRPr lang="en-US"/>
        </a:p>
      </dgm:t>
    </dgm:pt>
    <dgm:pt modelId="{DB3ACA00-5506-448F-8FB6-3F26FE70C247}">
      <dgm:prSet phldrT="[Text]"/>
      <dgm:spPr/>
      <dgm:t>
        <a:bodyPr/>
        <a:lstStyle/>
        <a:p>
          <a:r>
            <a:rPr lang="en-US" dirty="0" smtClean="0"/>
            <a:t>Average Bias Curve</a:t>
          </a:r>
          <a:endParaRPr lang="en-US" dirty="0"/>
        </a:p>
      </dgm:t>
    </dgm:pt>
    <dgm:pt modelId="{5626D4DE-11CC-4D99-9D26-A7D55F834884}" type="parTrans" cxnId="{77E2372F-6BC2-4B0B-A975-6DC7B64722E1}">
      <dgm:prSet/>
      <dgm:spPr/>
      <dgm:t>
        <a:bodyPr/>
        <a:lstStyle/>
        <a:p>
          <a:endParaRPr lang="en-US"/>
        </a:p>
      </dgm:t>
    </dgm:pt>
    <dgm:pt modelId="{D9BCBB92-03A3-4DC6-BA3E-70DB4A7CEA0D}" type="sibTrans" cxnId="{77E2372F-6BC2-4B0B-A975-6DC7B64722E1}">
      <dgm:prSet/>
      <dgm:spPr/>
      <dgm:t>
        <a:bodyPr/>
        <a:lstStyle/>
        <a:p>
          <a:endParaRPr lang="en-US"/>
        </a:p>
      </dgm:t>
    </dgm:pt>
    <dgm:pt modelId="{A847710D-2BE3-435A-9954-EE43394DBB9F}">
      <dgm:prSet phldrT="[Text]" custT="1"/>
      <dgm:spPr/>
      <dgm:t>
        <a:bodyPr/>
        <a:lstStyle/>
        <a:p>
          <a:r>
            <a:rPr lang="en-US" sz="1800" dirty="0" smtClean="0"/>
            <a:t>Initial values of IMU erroneous as seen by average bias curve.</a:t>
          </a:r>
          <a:endParaRPr lang="en-US" sz="1800" dirty="0"/>
        </a:p>
      </dgm:t>
    </dgm:pt>
    <dgm:pt modelId="{454B032B-8101-485E-AA7B-1BF4615CCB7C}" type="parTrans" cxnId="{032280C9-40C3-4379-829A-D4D084EC37B2}">
      <dgm:prSet/>
      <dgm:spPr/>
      <dgm:t>
        <a:bodyPr/>
        <a:lstStyle/>
        <a:p>
          <a:endParaRPr lang="en-US"/>
        </a:p>
      </dgm:t>
    </dgm:pt>
    <dgm:pt modelId="{092DEC35-804C-4D37-94AF-B8797118B86E}" type="sibTrans" cxnId="{032280C9-40C3-4379-829A-D4D084EC37B2}">
      <dgm:prSet/>
      <dgm:spPr/>
      <dgm:t>
        <a:bodyPr/>
        <a:lstStyle/>
        <a:p>
          <a:endParaRPr lang="en-US"/>
        </a:p>
      </dgm:t>
    </dgm:pt>
    <dgm:pt modelId="{3FC60CD4-49BA-4BE1-853F-755AA545DD92}">
      <dgm:prSet phldrT="[Text]" custT="1"/>
      <dgm:spPr/>
      <dgm:t>
        <a:bodyPr/>
        <a:lstStyle/>
        <a:p>
          <a:r>
            <a:rPr lang="en-US" sz="1800" dirty="0" smtClean="0"/>
            <a:t>Readings considered for averaging after average bias stabilization.</a:t>
          </a:r>
          <a:endParaRPr lang="en-US" sz="1800" dirty="0"/>
        </a:p>
      </dgm:t>
    </dgm:pt>
    <dgm:pt modelId="{9B645633-3A9D-40DA-ABC0-3A716AFA5ABA}" type="parTrans" cxnId="{B901F161-16AB-406F-99EE-3EC371249ED3}">
      <dgm:prSet/>
      <dgm:spPr/>
      <dgm:t>
        <a:bodyPr/>
        <a:lstStyle/>
        <a:p>
          <a:endParaRPr lang="en-US"/>
        </a:p>
      </dgm:t>
    </dgm:pt>
    <dgm:pt modelId="{C08F140F-1CCA-4591-99D0-D5B67CD5DCC1}" type="sibTrans" cxnId="{B901F161-16AB-406F-99EE-3EC371249ED3}">
      <dgm:prSet/>
      <dgm:spPr/>
      <dgm:t>
        <a:bodyPr/>
        <a:lstStyle/>
        <a:p>
          <a:endParaRPr lang="en-US"/>
        </a:p>
      </dgm:t>
    </dgm:pt>
    <dgm:pt modelId="{1A8EC09F-0FFC-4E82-AF1A-06D8C2FB79BE}" type="pres">
      <dgm:prSet presAssocID="{CA185588-78FD-46C2-B6D6-72A5CED9917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64544C-F2ED-4BBA-8291-ADE6CFEF00CB}" type="pres">
      <dgm:prSet presAssocID="{E9D7F4D8-6D57-4A95-9B90-5B0D1DBA5CA3}" presName="composite" presStyleCnt="0"/>
      <dgm:spPr/>
    </dgm:pt>
    <dgm:pt modelId="{1FC2304A-8CE5-4819-BBDB-B23218041616}" type="pres">
      <dgm:prSet presAssocID="{E9D7F4D8-6D57-4A95-9B90-5B0D1DBA5CA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9AE497-9FD3-4BE2-A714-2C55D7962954}" type="pres">
      <dgm:prSet presAssocID="{E9D7F4D8-6D57-4A95-9B90-5B0D1DBA5CA3}" presName="descendantText" presStyleLbl="alignAcc1" presStyleIdx="0" presStyleCnt="3" custLinFactNeighborX="6455" custLinFactNeighborY="-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4CE275-C8A6-4335-A7C3-0A8B4F1B65BE}" type="pres">
      <dgm:prSet presAssocID="{45866756-77C4-400C-8352-0B93C2FEE5E0}" presName="sp" presStyleCnt="0"/>
      <dgm:spPr/>
    </dgm:pt>
    <dgm:pt modelId="{E3FD16D6-BDBD-4114-8A35-1788472BD0C7}" type="pres">
      <dgm:prSet presAssocID="{5287CA2A-83B9-4B12-BA08-AF28D71BB8BC}" presName="composite" presStyleCnt="0"/>
      <dgm:spPr/>
    </dgm:pt>
    <dgm:pt modelId="{DB93551B-B8FA-4A13-B7E5-0A5F9EC5649C}" type="pres">
      <dgm:prSet presAssocID="{5287CA2A-83B9-4B12-BA08-AF28D71BB8B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4C628B-AB62-4237-BAD8-F7241E888B23}" type="pres">
      <dgm:prSet presAssocID="{5287CA2A-83B9-4B12-BA08-AF28D71BB8B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4D067B-34DB-46A3-9F78-EC2AC65EC0C2}" type="pres">
      <dgm:prSet presAssocID="{74486B93-4C15-47C5-8AA7-A3F412EE7DC1}" presName="sp" presStyleCnt="0"/>
      <dgm:spPr/>
    </dgm:pt>
    <dgm:pt modelId="{34F3BC24-C0FE-44B4-AC07-C0740422C572}" type="pres">
      <dgm:prSet presAssocID="{DB3ACA00-5506-448F-8FB6-3F26FE70C247}" presName="composite" presStyleCnt="0"/>
      <dgm:spPr/>
    </dgm:pt>
    <dgm:pt modelId="{9D3E4079-A99B-4856-B949-0BF7B7C279F4}" type="pres">
      <dgm:prSet presAssocID="{DB3ACA00-5506-448F-8FB6-3F26FE70C24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963758-4612-41B7-BF0E-7BAEBD62268F}" type="pres">
      <dgm:prSet presAssocID="{DB3ACA00-5506-448F-8FB6-3F26FE70C24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846F78-EC7A-4DF6-A2C0-11D385904E64}" type="presOf" srcId="{5287CA2A-83B9-4B12-BA08-AF28D71BB8BC}" destId="{DB93551B-B8FA-4A13-B7E5-0A5F9EC5649C}" srcOrd="0" destOrd="0" presId="urn:microsoft.com/office/officeart/2005/8/layout/chevron2"/>
    <dgm:cxn modelId="{9AF4E5A5-15F8-492B-9205-95A8EF4694A8}" srcId="{CA185588-78FD-46C2-B6D6-72A5CED99175}" destId="{5287CA2A-83B9-4B12-BA08-AF28D71BB8BC}" srcOrd="1" destOrd="0" parTransId="{2A64EE43-2194-4E6D-98EC-AA9B265250A9}" sibTransId="{74486B93-4C15-47C5-8AA7-A3F412EE7DC1}"/>
    <dgm:cxn modelId="{B96B3F1B-CA8A-4C2D-BC98-9B7240596F73}" type="presOf" srcId="{3FC60CD4-49BA-4BE1-853F-755AA545DD92}" destId="{B9963758-4612-41B7-BF0E-7BAEBD62268F}" srcOrd="0" destOrd="1" presId="urn:microsoft.com/office/officeart/2005/8/layout/chevron2"/>
    <dgm:cxn modelId="{032280C9-40C3-4379-829A-D4D084EC37B2}" srcId="{DB3ACA00-5506-448F-8FB6-3F26FE70C247}" destId="{A847710D-2BE3-435A-9954-EE43394DBB9F}" srcOrd="0" destOrd="0" parTransId="{454B032B-8101-485E-AA7B-1BF4615CCB7C}" sibTransId="{092DEC35-804C-4D37-94AF-B8797118B86E}"/>
    <dgm:cxn modelId="{37FBF6E4-2CFC-4E1C-A89A-6F00744A5116}" srcId="{E9D7F4D8-6D57-4A95-9B90-5B0D1DBA5CA3}" destId="{68E3111D-F711-4DFB-8EE0-5F144D7A1128}" srcOrd="1" destOrd="0" parTransId="{CA5B19BB-04F8-404B-8B85-40D410033AE7}" sibTransId="{F83702B6-F75A-494D-B2D5-833B1C9CFBBB}"/>
    <dgm:cxn modelId="{77E2372F-6BC2-4B0B-A975-6DC7B64722E1}" srcId="{CA185588-78FD-46C2-B6D6-72A5CED99175}" destId="{DB3ACA00-5506-448F-8FB6-3F26FE70C247}" srcOrd="2" destOrd="0" parTransId="{5626D4DE-11CC-4D99-9D26-A7D55F834884}" sibTransId="{D9BCBB92-03A3-4DC6-BA3E-70DB4A7CEA0D}"/>
    <dgm:cxn modelId="{0F6768F3-391A-424C-B5EA-5109A51DD898}" type="presOf" srcId="{77D2F48A-2F4F-4963-9EBA-DBB965A4B7BD}" destId="{4A9AE497-9FD3-4BE2-A714-2C55D7962954}" srcOrd="0" destOrd="0" presId="urn:microsoft.com/office/officeart/2005/8/layout/chevron2"/>
    <dgm:cxn modelId="{BC80091A-5A08-4184-9C79-6E816119217A}" srcId="{E9D7F4D8-6D57-4A95-9B90-5B0D1DBA5CA3}" destId="{77D2F48A-2F4F-4963-9EBA-DBB965A4B7BD}" srcOrd="0" destOrd="0" parTransId="{48460DBC-020C-40CC-A76C-A83AD7E26D9B}" sibTransId="{613D73F6-2061-4E3A-A6B3-E29DCFAE5682}"/>
    <dgm:cxn modelId="{11DCAE49-4B4D-485F-98C7-EBDD01BAD11E}" type="presOf" srcId="{CA185588-78FD-46C2-B6D6-72A5CED99175}" destId="{1A8EC09F-0FFC-4E82-AF1A-06D8C2FB79BE}" srcOrd="0" destOrd="0" presId="urn:microsoft.com/office/officeart/2005/8/layout/chevron2"/>
    <dgm:cxn modelId="{6042B82F-1FFC-446C-BD23-E457703C5728}" type="presOf" srcId="{A847710D-2BE3-435A-9954-EE43394DBB9F}" destId="{B9963758-4612-41B7-BF0E-7BAEBD62268F}" srcOrd="0" destOrd="0" presId="urn:microsoft.com/office/officeart/2005/8/layout/chevron2"/>
    <dgm:cxn modelId="{B40999F5-1756-4E78-8B57-8CDE751C62F7}" srcId="{5287CA2A-83B9-4B12-BA08-AF28D71BB8BC}" destId="{30D062BD-AE2D-43BC-B04A-B1FF41D88ECE}" srcOrd="0" destOrd="0" parTransId="{7EA1DEE6-07B1-4A9F-8FF7-49592D6356B5}" sibTransId="{DA82B7D1-A6C5-4F29-90E0-D1D1DBF2209B}"/>
    <dgm:cxn modelId="{E29B0A4E-2318-45B5-AD97-A7FB195AA8DE}" type="presOf" srcId="{68E3111D-F711-4DFB-8EE0-5F144D7A1128}" destId="{4A9AE497-9FD3-4BE2-A714-2C55D7962954}" srcOrd="0" destOrd="1" presId="urn:microsoft.com/office/officeart/2005/8/layout/chevron2"/>
    <dgm:cxn modelId="{65F71783-8271-491B-9C45-E04411A49345}" type="presOf" srcId="{DB3ACA00-5506-448F-8FB6-3F26FE70C247}" destId="{9D3E4079-A99B-4856-B949-0BF7B7C279F4}" srcOrd="0" destOrd="0" presId="urn:microsoft.com/office/officeart/2005/8/layout/chevron2"/>
    <dgm:cxn modelId="{B901F161-16AB-406F-99EE-3EC371249ED3}" srcId="{DB3ACA00-5506-448F-8FB6-3F26FE70C247}" destId="{3FC60CD4-49BA-4BE1-853F-755AA545DD92}" srcOrd="1" destOrd="0" parTransId="{9B645633-3A9D-40DA-ABC0-3A716AFA5ABA}" sibTransId="{C08F140F-1CCA-4591-99D0-D5B67CD5DCC1}"/>
    <dgm:cxn modelId="{701AB37B-02C1-4934-96E4-91300115CFEB}" type="presOf" srcId="{E9D7F4D8-6D57-4A95-9B90-5B0D1DBA5CA3}" destId="{1FC2304A-8CE5-4819-BBDB-B23218041616}" srcOrd="0" destOrd="0" presId="urn:microsoft.com/office/officeart/2005/8/layout/chevron2"/>
    <dgm:cxn modelId="{47F1A0D8-734A-49FB-BE4B-10DF510ED2A5}" srcId="{CA185588-78FD-46C2-B6D6-72A5CED99175}" destId="{E9D7F4D8-6D57-4A95-9B90-5B0D1DBA5CA3}" srcOrd="0" destOrd="0" parTransId="{6800FCE2-399F-4027-930C-4E10A0421C71}" sibTransId="{45866756-77C4-400C-8352-0B93C2FEE5E0}"/>
    <dgm:cxn modelId="{EB0692C9-E4EC-47D9-AF82-728DC23C550E}" srcId="{5287CA2A-83B9-4B12-BA08-AF28D71BB8BC}" destId="{2E0EC66D-0E97-4BCF-969C-5F6B014C9950}" srcOrd="1" destOrd="0" parTransId="{99A8B12B-EC5F-4FE5-8980-9DDD9EB3A9FD}" sibTransId="{B568AE81-7667-4DA3-B775-CDAE75146D1C}"/>
    <dgm:cxn modelId="{38B5A3C6-2C60-4155-904C-3AA52B689647}" type="presOf" srcId="{2E0EC66D-0E97-4BCF-969C-5F6B014C9950}" destId="{454C628B-AB62-4237-BAD8-F7241E888B23}" srcOrd="0" destOrd="1" presId="urn:microsoft.com/office/officeart/2005/8/layout/chevron2"/>
    <dgm:cxn modelId="{F6118A49-02B5-49AE-B442-94A0AC2FA18F}" type="presOf" srcId="{30D062BD-AE2D-43BC-B04A-B1FF41D88ECE}" destId="{454C628B-AB62-4237-BAD8-F7241E888B23}" srcOrd="0" destOrd="0" presId="urn:microsoft.com/office/officeart/2005/8/layout/chevron2"/>
    <dgm:cxn modelId="{848BBD6E-CAF4-49E4-8519-F0C4DDBF608C}" type="presParOf" srcId="{1A8EC09F-0FFC-4E82-AF1A-06D8C2FB79BE}" destId="{3E64544C-F2ED-4BBA-8291-ADE6CFEF00CB}" srcOrd="0" destOrd="0" presId="urn:microsoft.com/office/officeart/2005/8/layout/chevron2"/>
    <dgm:cxn modelId="{7028C8E1-6E2A-49F3-B80F-A5EF89D7F801}" type="presParOf" srcId="{3E64544C-F2ED-4BBA-8291-ADE6CFEF00CB}" destId="{1FC2304A-8CE5-4819-BBDB-B23218041616}" srcOrd="0" destOrd="0" presId="urn:microsoft.com/office/officeart/2005/8/layout/chevron2"/>
    <dgm:cxn modelId="{9B8048AA-D2BC-42BE-8980-86B765F7E133}" type="presParOf" srcId="{3E64544C-F2ED-4BBA-8291-ADE6CFEF00CB}" destId="{4A9AE497-9FD3-4BE2-A714-2C55D7962954}" srcOrd="1" destOrd="0" presId="urn:microsoft.com/office/officeart/2005/8/layout/chevron2"/>
    <dgm:cxn modelId="{EEEDC69B-2220-48A7-92E1-4625F0C91FBD}" type="presParOf" srcId="{1A8EC09F-0FFC-4E82-AF1A-06D8C2FB79BE}" destId="{FD4CE275-C8A6-4335-A7C3-0A8B4F1B65BE}" srcOrd="1" destOrd="0" presId="urn:microsoft.com/office/officeart/2005/8/layout/chevron2"/>
    <dgm:cxn modelId="{D12FAB59-90F5-477F-8781-108410FCA33A}" type="presParOf" srcId="{1A8EC09F-0FFC-4E82-AF1A-06D8C2FB79BE}" destId="{E3FD16D6-BDBD-4114-8A35-1788472BD0C7}" srcOrd="2" destOrd="0" presId="urn:microsoft.com/office/officeart/2005/8/layout/chevron2"/>
    <dgm:cxn modelId="{D501EF4C-4073-4A5D-8D51-E782FD052C20}" type="presParOf" srcId="{E3FD16D6-BDBD-4114-8A35-1788472BD0C7}" destId="{DB93551B-B8FA-4A13-B7E5-0A5F9EC5649C}" srcOrd="0" destOrd="0" presId="urn:microsoft.com/office/officeart/2005/8/layout/chevron2"/>
    <dgm:cxn modelId="{4830361C-0D2D-4D09-81AB-E0A55FF38999}" type="presParOf" srcId="{E3FD16D6-BDBD-4114-8A35-1788472BD0C7}" destId="{454C628B-AB62-4237-BAD8-F7241E888B23}" srcOrd="1" destOrd="0" presId="urn:microsoft.com/office/officeart/2005/8/layout/chevron2"/>
    <dgm:cxn modelId="{AB164A99-9BE5-4340-9EBF-4D035780D781}" type="presParOf" srcId="{1A8EC09F-0FFC-4E82-AF1A-06D8C2FB79BE}" destId="{B24D067B-34DB-46A3-9F78-EC2AC65EC0C2}" srcOrd="3" destOrd="0" presId="urn:microsoft.com/office/officeart/2005/8/layout/chevron2"/>
    <dgm:cxn modelId="{AB6B7E1B-A604-4437-BD8E-F53C6AD98589}" type="presParOf" srcId="{1A8EC09F-0FFC-4E82-AF1A-06D8C2FB79BE}" destId="{34F3BC24-C0FE-44B4-AC07-C0740422C572}" srcOrd="4" destOrd="0" presId="urn:microsoft.com/office/officeart/2005/8/layout/chevron2"/>
    <dgm:cxn modelId="{7FE4F42A-4BBF-4F28-90D8-CC1E3B6EA3EE}" type="presParOf" srcId="{34F3BC24-C0FE-44B4-AC07-C0740422C572}" destId="{9D3E4079-A99B-4856-B949-0BF7B7C279F4}" srcOrd="0" destOrd="0" presId="urn:microsoft.com/office/officeart/2005/8/layout/chevron2"/>
    <dgm:cxn modelId="{C1E39E82-ABAD-4A76-A405-C9715BE699A4}" type="presParOf" srcId="{34F3BC24-C0FE-44B4-AC07-C0740422C572}" destId="{B9963758-4612-41B7-BF0E-7BAEBD62268F}" srcOrd="1" destOrd="0" presId="urn:microsoft.com/office/officeart/2005/8/layout/chevron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88E005-FEDC-4A9B-A2F4-28242771097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C59247B-C9B2-4C29-8982-2689F7C845AC}">
      <dgm:prSet phldrT="[Text]" custT="1"/>
      <dgm:spPr/>
      <dgm:t>
        <a:bodyPr/>
        <a:lstStyle/>
        <a:p>
          <a:r>
            <a:rPr lang="en-US" sz="1800" dirty="0" smtClean="0"/>
            <a:t>Coarse Testing</a:t>
          </a:r>
          <a:endParaRPr lang="en-US" sz="1800" dirty="0"/>
        </a:p>
      </dgm:t>
    </dgm:pt>
    <dgm:pt modelId="{7688B42B-20E2-4613-845C-C7F364A6BD74}" type="parTrans" cxnId="{F924F658-9BC3-48B1-A341-CC7A4FCDD933}">
      <dgm:prSet/>
      <dgm:spPr/>
      <dgm:t>
        <a:bodyPr/>
        <a:lstStyle/>
        <a:p>
          <a:endParaRPr lang="en-US"/>
        </a:p>
      </dgm:t>
    </dgm:pt>
    <dgm:pt modelId="{797EF95F-0648-4796-9DAE-7C39EAC938C0}" type="sibTrans" cxnId="{F924F658-9BC3-48B1-A341-CC7A4FCDD933}">
      <dgm:prSet/>
      <dgm:spPr/>
      <dgm:t>
        <a:bodyPr/>
        <a:lstStyle/>
        <a:p>
          <a:endParaRPr lang="en-US"/>
        </a:p>
      </dgm:t>
    </dgm:pt>
    <dgm:pt modelId="{75FA1792-768F-4064-8AAD-7148F6573A24}">
      <dgm:prSet phldrT="[Text]" custT="1"/>
      <dgm:spPr/>
      <dgm:t>
        <a:bodyPr/>
        <a:lstStyle/>
        <a:p>
          <a:r>
            <a:rPr lang="en-US" sz="1800" dirty="0" smtClean="0"/>
            <a:t>Static Testing</a:t>
          </a:r>
          <a:endParaRPr lang="en-US" sz="1800" dirty="0"/>
        </a:p>
      </dgm:t>
    </dgm:pt>
    <dgm:pt modelId="{E53B0F46-5145-4E61-923F-8A2938529A00}" type="parTrans" cxnId="{76151D1D-8681-40AA-A3CF-F445E0862F88}">
      <dgm:prSet/>
      <dgm:spPr/>
      <dgm:t>
        <a:bodyPr/>
        <a:lstStyle/>
        <a:p>
          <a:endParaRPr lang="en-US"/>
        </a:p>
      </dgm:t>
    </dgm:pt>
    <dgm:pt modelId="{DB2C68F6-1BE5-4774-B8F5-FD999B610E27}" type="sibTrans" cxnId="{76151D1D-8681-40AA-A3CF-F445E0862F88}">
      <dgm:prSet/>
      <dgm:spPr/>
      <dgm:t>
        <a:bodyPr/>
        <a:lstStyle/>
        <a:p>
          <a:endParaRPr lang="en-US"/>
        </a:p>
      </dgm:t>
    </dgm:pt>
    <dgm:pt modelId="{AA997E44-F2C4-4AC3-B3F3-3BD2EA270B81}">
      <dgm:prSet phldrT="[Text]" custT="1"/>
      <dgm:spPr/>
      <dgm:t>
        <a:bodyPr/>
        <a:lstStyle/>
        <a:p>
          <a:r>
            <a:rPr lang="en-US" sz="1800" dirty="0" smtClean="0"/>
            <a:t>Dynamic Testing</a:t>
          </a:r>
          <a:endParaRPr lang="en-US" sz="1800" dirty="0"/>
        </a:p>
      </dgm:t>
    </dgm:pt>
    <dgm:pt modelId="{09707470-2A2B-407E-A799-CC7B5725B3AE}" type="parTrans" cxnId="{A5C2979B-94CE-4313-8925-46521C26787E}">
      <dgm:prSet/>
      <dgm:spPr/>
      <dgm:t>
        <a:bodyPr/>
        <a:lstStyle/>
        <a:p>
          <a:endParaRPr lang="en-US"/>
        </a:p>
      </dgm:t>
    </dgm:pt>
    <dgm:pt modelId="{E6E09C1B-1426-4DFC-824A-4B8286351747}" type="sibTrans" cxnId="{A5C2979B-94CE-4313-8925-46521C26787E}">
      <dgm:prSet/>
      <dgm:spPr/>
      <dgm:t>
        <a:bodyPr/>
        <a:lstStyle/>
        <a:p>
          <a:endParaRPr lang="en-US"/>
        </a:p>
      </dgm:t>
    </dgm:pt>
    <dgm:pt modelId="{5508F178-8B22-41BB-8ED9-2E1795C684B0}" type="pres">
      <dgm:prSet presAssocID="{5188E005-FEDC-4A9B-A2F4-282427710971}" presName="Name0" presStyleCnt="0">
        <dgm:presLayoutVars>
          <dgm:dir/>
          <dgm:resizeHandles val="exact"/>
        </dgm:presLayoutVars>
      </dgm:prSet>
      <dgm:spPr/>
    </dgm:pt>
    <dgm:pt modelId="{EDBFD407-30FB-4CE1-A0BD-E63A9C564DB7}" type="pres">
      <dgm:prSet presAssocID="{6C59247B-C9B2-4C29-8982-2689F7C845A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03A122-2EA1-4756-9387-46B9AAE4D85F}" type="pres">
      <dgm:prSet presAssocID="{797EF95F-0648-4796-9DAE-7C39EAC938C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2487A04-90C1-415F-AD46-AA27960D226F}" type="pres">
      <dgm:prSet presAssocID="{797EF95F-0648-4796-9DAE-7C39EAC938C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4D97D24F-F2D5-4DE2-9D9D-3B9E5F596DDC}" type="pres">
      <dgm:prSet presAssocID="{75FA1792-768F-4064-8AAD-7148F6573A2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2E8A3-BAD2-4D1B-A98B-4524455807F0}" type="pres">
      <dgm:prSet presAssocID="{DB2C68F6-1BE5-4774-B8F5-FD999B610E27}" presName="sibTrans" presStyleLbl="sibTrans2D1" presStyleIdx="1" presStyleCnt="2"/>
      <dgm:spPr/>
      <dgm:t>
        <a:bodyPr/>
        <a:lstStyle/>
        <a:p>
          <a:endParaRPr lang="en-US"/>
        </a:p>
      </dgm:t>
    </dgm:pt>
    <dgm:pt modelId="{AE2BEF32-8ED7-432B-8521-96B071FC4C21}" type="pres">
      <dgm:prSet presAssocID="{DB2C68F6-1BE5-4774-B8F5-FD999B610E27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68174B87-F776-4389-93CF-38002090B36A}" type="pres">
      <dgm:prSet presAssocID="{AA997E44-F2C4-4AC3-B3F3-3BD2EA270B8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C2979B-94CE-4313-8925-46521C26787E}" srcId="{5188E005-FEDC-4A9B-A2F4-282427710971}" destId="{AA997E44-F2C4-4AC3-B3F3-3BD2EA270B81}" srcOrd="2" destOrd="0" parTransId="{09707470-2A2B-407E-A799-CC7B5725B3AE}" sibTransId="{E6E09C1B-1426-4DFC-824A-4B8286351747}"/>
    <dgm:cxn modelId="{C990096A-D386-4DBA-94C5-674E5A62C502}" type="presOf" srcId="{AA997E44-F2C4-4AC3-B3F3-3BD2EA270B81}" destId="{68174B87-F776-4389-93CF-38002090B36A}" srcOrd="0" destOrd="0" presId="urn:microsoft.com/office/officeart/2005/8/layout/process1"/>
    <dgm:cxn modelId="{B07A1C75-AF02-4826-8B3C-5D651BD43119}" type="presOf" srcId="{DB2C68F6-1BE5-4774-B8F5-FD999B610E27}" destId="{43F2E8A3-BAD2-4D1B-A98B-4524455807F0}" srcOrd="0" destOrd="0" presId="urn:microsoft.com/office/officeart/2005/8/layout/process1"/>
    <dgm:cxn modelId="{AA512758-349D-414B-967C-16C1861A1925}" type="presOf" srcId="{6C59247B-C9B2-4C29-8982-2689F7C845AC}" destId="{EDBFD407-30FB-4CE1-A0BD-E63A9C564DB7}" srcOrd="0" destOrd="0" presId="urn:microsoft.com/office/officeart/2005/8/layout/process1"/>
    <dgm:cxn modelId="{F924F658-9BC3-48B1-A341-CC7A4FCDD933}" srcId="{5188E005-FEDC-4A9B-A2F4-282427710971}" destId="{6C59247B-C9B2-4C29-8982-2689F7C845AC}" srcOrd="0" destOrd="0" parTransId="{7688B42B-20E2-4613-845C-C7F364A6BD74}" sibTransId="{797EF95F-0648-4796-9DAE-7C39EAC938C0}"/>
    <dgm:cxn modelId="{8B46192A-0549-4853-8B62-5B6ECAACAAD1}" type="presOf" srcId="{797EF95F-0648-4796-9DAE-7C39EAC938C0}" destId="{7703A122-2EA1-4756-9387-46B9AAE4D85F}" srcOrd="0" destOrd="0" presId="urn:microsoft.com/office/officeart/2005/8/layout/process1"/>
    <dgm:cxn modelId="{EB2C854C-6580-4594-9BA7-B2E7ABD88004}" type="presOf" srcId="{797EF95F-0648-4796-9DAE-7C39EAC938C0}" destId="{A2487A04-90C1-415F-AD46-AA27960D226F}" srcOrd="1" destOrd="0" presId="urn:microsoft.com/office/officeart/2005/8/layout/process1"/>
    <dgm:cxn modelId="{E709B40D-101A-4F46-8BCB-449EAFF6BDDB}" type="presOf" srcId="{75FA1792-768F-4064-8AAD-7148F6573A24}" destId="{4D97D24F-F2D5-4DE2-9D9D-3B9E5F596DDC}" srcOrd="0" destOrd="0" presId="urn:microsoft.com/office/officeart/2005/8/layout/process1"/>
    <dgm:cxn modelId="{76151D1D-8681-40AA-A3CF-F445E0862F88}" srcId="{5188E005-FEDC-4A9B-A2F4-282427710971}" destId="{75FA1792-768F-4064-8AAD-7148F6573A24}" srcOrd="1" destOrd="0" parTransId="{E53B0F46-5145-4E61-923F-8A2938529A00}" sibTransId="{DB2C68F6-1BE5-4774-B8F5-FD999B610E27}"/>
    <dgm:cxn modelId="{72221052-1146-4E3B-B3DA-100E49D415ED}" type="presOf" srcId="{DB2C68F6-1BE5-4774-B8F5-FD999B610E27}" destId="{AE2BEF32-8ED7-432B-8521-96B071FC4C21}" srcOrd="1" destOrd="0" presId="urn:microsoft.com/office/officeart/2005/8/layout/process1"/>
    <dgm:cxn modelId="{52807591-651F-4A6C-B68A-8956BE7501EB}" type="presOf" srcId="{5188E005-FEDC-4A9B-A2F4-282427710971}" destId="{5508F178-8B22-41BB-8ED9-2E1795C684B0}" srcOrd="0" destOrd="0" presId="urn:microsoft.com/office/officeart/2005/8/layout/process1"/>
    <dgm:cxn modelId="{44F08F02-F162-406E-9AC2-FED76AA43B4A}" type="presParOf" srcId="{5508F178-8B22-41BB-8ED9-2E1795C684B0}" destId="{EDBFD407-30FB-4CE1-A0BD-E63A9C564DB7}" srcOrd="0" destOrd="0" presId="urn:microsoft.com/office/officeart/2005/8/layout/process1"/>
    <dgm:cxn modelId="{49A06CC9-6812-41B6-B2D8-B4AE9C5434C4}" type="presParOf" srcId="{5508F178-8B22-41BB-8ED9-2E1795C684B0}" destId="{7703A122-2EA1-4756-9387-46B9AAE4D85F}" srcOrd="1" destOrd="0" presId="urn:microsoft.com/office/officeart/2005/8/layout/process1"/>
    <dgm:cxn modelId="{B12CF382-4DE5-49B9-A2B5-B8F6FE353EA5}" type="presParOf" srcId="{7703A122-2EA1-4756-9387-46B9AAE4D85F}" destId="{A2487A04-90C1-415F-AD46-AA27960D226F}" srcOrd="0" destOrd="0" presId="urn:microsoft.com/office/officeart/2005/8/layout/process1"/>
    <dgm:cxn modelId="{26C08F26-F7F7-43AE-9961-3B5FD2C11979}" type="presParOf" srcId="{5508F178-8B22-41BB-8ED9-2E1795C684B0}" destId="{4D97D24F-F2D5-4DE2-9D9D-3B9E5F596DDC}" srcOrd="2" destOrd="0" presId="urn:microsoft.com/office/officeart/2005/8/layout/process1"/>
    <dgm:cxn modelId="{F491CA14-EE3C-4736-A4AD-13702784BA95}" type="presParOf" srcId="{5508F178-8B22-41BB-8ED9-2E1795C684B0}" destId="{43F2E8A3-BAD2-4D1B-A98B-4524455807F0}" srcOrd="3" destOrd="0" presId="urn:microsoft.com/office/officeart/2005/8/layout/process1"/>
    <dgm:cxn modelId="{2FC4E5D2-3026-407D-A906-BFFCA1282BB8}" type="presParOf" srcId="{43F2E8A3-BAD2-4D1B-A98B-4524455807F0}" destId="{AE2BEF32-8ED7-432B-8521-96B071FC4C21}" srcOrd="0" destOrd="0" presId="urn:microsoft.com/office/officeart/2005/8/layout/process1"/>
    <dgm:cxn modelId="{2C4E9898-E90D-44BF-873A-D5A79F6C48FB}" type="presParOf" srcId="{5508F178-8B22-41BB-8ED9-2E1795C684B0}" destId="{68174B87-F776-4389-93CF-38002090B36A}" srcOrd="4" destOrd="0" presId="urn:microsoft.com/office/officeart/2005/8/layout/process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6D8A00-8049-4892-9139-6A88FBE2A87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ACAD19-7655-445C-8D3A-224F5EF4A892}">
      <dgm:prSet phldrT="[Text]" custT="1"/>
      <dgm:spPr/>
      <dgm:t>
        <a:bodyPr/>
        <a:lstStyle/>
        <a:p>
          <a:r>
            <a:rPr lang="en-US" sz="2000" dirty="0" smtClean="0"/>
            <a:t>Euler Representation</a:t>
          </a:r>
          <a:endParaRPr lang="en-US" sz="2000" dirty="0"/>
        </a:p>
      </dgm:t>
    </dgm:pt>
    <dgm:pt modelId="{82ABC50E-2B44-4B61-8025-CF9B2DDB57E5}" type="parTrans" cxnId="{CC19E83C-4A5E-4B70-8743-5F1DB2E5BFC5}">
      <dgm:prSet/>
      <dgm:spPr/>
      <dgm:t>
        <a:bodyPr/>
        <a:lstStyle/>
        <a:p>
          <a:endParaRPr lang="en-US"/>
        </a:p>
      </dgm:t>
    </dgm:pt>
    <dgm:pt modelId="{ADD1CA5A-E8D2-4330-9FB0-5BBC55879E5A}" type="sibTrans" cxnId="{CC19E83C-4A5E-4B70-8743-5F1DB2E5BFC5}">
      <dgm:prSet/>
      <dgm:spPr/>
      <dgm:t>
        <a:bodyPr/>
        <a:lstStyle/>
        <a:p>
          <a:endParaRPr lang="en-US"/>
        </a:p>
      </dgm:t>
    </dgm:pt>
    <dgm:pt modelId="{FFA36C3C-F177-4E9B-84AF-D4B6EC992D68}">
      <dgm:prSet phldrT="[Text]" custT="1"/>
      <dgm:spPr/>
      <dgm:t>
        <a:bodyPr/>
        <a:lstStyle/>
        <a:p>
          <a:r>
            <a:rPr lang="en-US" sz="1800" dirty="0" err="1" smtClean="0"/>
            <a:t>Pitch,Roll</a:t>
          </a:r>
          <a:r>
            <a:rPr lang="en-US" sz="1800" dirty="0" smtClean="0"/>
            <a:t> ,Yaw  updated via </a:t>
          </a:r>
          <a:r>
            <a:rPr lang="en-US" sz="1800" dirty="0" err="1" smtClean="0"/>
            <a:t>integration.Rotation</a:t>
          </a:r>
          <a:r>
            <a:rPr lang="en-US" sz="1800" dirty="0" smtClean="0"/>
            <a:t> matrices product gives E(</a:t>
          </a:r>
          <a:r>
            <a:rPr lang="en-US" sz="1800" dirty="0" err="1" smtClean="0"/>
            <a:t>n,b</a:t>
          </a:r>
          <a:r>
            <a:rPr lang="en-US" sz="1800" dirty="0" smtClean="0"/>
            <a:t>)</a:t>
          </a:r>
          <a:endParaRPr lang="en-US" sz="1800" dirty="0"/>
        </a:p>
      </dgm:t>
    </dgm:pt>
    <dgm:pt modelId="{2F7C4BDD-8B3F-47F0-B5F2-7B3D113C96B6}" type="parTrans" cxnId="{5756C3FE-9A30-4282-8A87-F6986D779CF6}">
      <dgm:prSet/>
      <dgm:spPr/>
      <dgm:t>
        <a:bodyPr/>
        <a:lstStyle/>
        <a:p>
          <a:endParaRPr lang="en-US"/>
        </a:p>
      </dgm:t>
    </dgm:pt>
    <dgm:pt modelId="{45DBD425-134E-4681-BC67-AAFF9357B599}" type="sibTrans" cxnId="{5756C3FE-9A30-4282-8A87-F6986D779CF6}">
      <dgm:prSet/>
      <dgm:spPr/>
      <dgm:t>
        <a:bodyPr/>
        <a:lstStyle/>
        <a:p>
          <a:endParaRPr lang="en-US"/>
        </a:p>
      </dgm:t>
    </dgm:pt>
    <dgm:pt modelId="{8250F901-1316-427F-BE0E-87C4024BF52C}">
      <dgm:prSet phldrT="[Text]" custT="1"/>
      <dgm:spPr/>
      <dgm:t>
        <a:bodyPr/>
        <a:lstStyle/>
        <a:p>
          <a:r>
            <a:rPr lang="en-US" sz="1800" dirty="0" smtClean="0"/>
            <a:t>Computationally expensive and singularity at Pitch=</a:t>
          </a:r>
          <a:r>
            <a:rPr lang="en-US" sz="1800" dirty="0" smtClean="0">
              <a:latin typeface="Times New Roman"/>
              <a:cs typeface="Times New Roman"/>
            </a:rPr>
            <a:t>∏/2.</a:t>
          </a:r>
          <a:endParaRPr lang="en-US" sz="1800" dirty="0"/>
        </a:p>
      </dgm:t>
    </dgm:pt>
    <dgm:pt modelId="{889BE3A6-E656-4BC4-8EED-474183D5063A}" type="parTrans" cxnId="{CDE70563-AE2A-4A3D-B155-15D1F5D9B0A2}">
      <dgm:prSet/>
      <dgm:spPr/>
      <dgm:t>
        <a:bodyPr/>
        <a:lstStyle/>
        <a:p>
          <a:endParaRPr lang="en-US"/>
        </a:p>
      </dgm:t>
    </dgm:pt>
    <dgm:pt modelId="{0D984846-9E65-4C09-BE05-9CB029F33E10}" type="sibTrans" cxnId="{CDE70563-AE2A-4A3D-B155-15D1F5D9B0A2}">
      <dgm:prSet/>
      <dgm:spPr/>
      <dgm:t>
        <a:bodyPr/>
        <a:lstStyle/>
        <a:p>
          <a:endParaRPr lang="en-US"/>
        </a:p>
      </dgm:t>
    </dgm:pt>
    <dgm:pt modelId="{CCF140D3-541D-4C0C-B49B-7A3598AA70FB}">
      <dgm:prSet phldrT="[Text]" custT="1"/>
      <dgm:spPr/>
      <dgm:t>
        <a:bodyPr/>
        <a:lstStyle/>
        <a:p>
          <a:r>
            <a:rPr lang="en-US" sz="2000" dirty="0" smtClean="0"/>
            <a:t>DCM Representation</a:t>
          </a:r>
          <a:endParaRPr lang="en-US" sz="2000" dirty="0"/>
        </a:p>
      </dgm:t>
    </dgm:pt>
    <dgm:pt modelId="{E624EE95-DF8B-4430-80C6-C5A00456116F}" type="parTrans" cxnId="{A4EBD736-EBA8-448C-BE6E-FC8AB24B4948}">
      <dgm:prSet/>
      <dgm:spPr/>
      <dgm:t>
        <a:bodyPr/>
        <a:lstStyle/>
        <a:p>
          <a:endParaRPr lang="en-US"/>
        </a:p>
      </dgm:t>
    </dgm:pt>
    <dgm:pt modelId="{8D5B8D22-5BD3-4B1B-8D71-9D10591F950F}" type="sibTrans" cxnId="{A4EBD736-EBA8-448C-BE6E-FC8AB24B4948}">
      <dgm:prSet/>
      <dgm:spPr/>
      <dgm:t>
        <a:bodyPr/>
        <a:lstStyle/>
        <a:p>
          <a:endParaRPr lang="en-US"/>
        </a:p>
      </dgm:t>
    </dgm:pt>
    <dgm:pt modelId="{72F5C36F-9919-4477-A58B-03A9128B9289}">
      <dgm:prSet phldrT="[Text]" custT="1"/>
      <dgm:spPr/>
      <dgm:t>
        <a:bodyPr/>
        <a:lstStyle/>
        <a:p>
          <a:r>
            <a:rPr lang="en-US" sz="1800" dirty="0" smtClean="0"/>
            <a:t>Uses skew symmetric matrix(</a:t>
          </a:r>
          <a:r>
            <a:rPr lang="el-GR" sz="1800" dirty="0" smtClean="0">
              <a:latin typeface="Times New Roman"/>
              <a:cs typeface="Times New Roman"/>
            </a:rPr>
            <a:t>Ω</a:t>
          </a:r>
          <a:r>
            <a:rPr lang="en-US" sz="1800" dirty="0" smtClean="0">
              <a:latin typeface="Times New Roman"/>
              <a:cs typeface="Times New Roman"/>
            </a:rPr>
            <a:t>(</a:t>
          </a:r>
          <a:r>
            <a:rPr lang="en-US" sz="1800" dirty="0" err="1" smtClean="0">
              <a:latin typeface="Times New Roman"/>
              <a:cs typeface="Times New Roman"/>
            </a:rPr>
            <a:t>b,n</a:t>
          </a:r>
          <a:r>
            <a:rPr lang="en-US" sz="1800" dirty="0" smtClean="0">
              <a:latin typeface="Times New Roman"/>
              <a:cs typeface="Times New Roman"/>
            </a:rPr>
            <a:t>)</a:t>
          </a:r>
          <a:r>
            <a:rPr lang="en-US" sz="1800" dirty="0" smtClean="0"/>
            <a:t>) of gyro readings.</a:t>
          </a:r>
          <a:endParaRPr lang="en-US" sz="1800" dirty="0"/>
        </a:p>
      </dgm:t>
    </dgm:pt>
    <dgm:pt modelId="{B6D90555-CACE-4AAB-85E1-420964739277}" type="parTrans" cxnId="{9E40F6C6-7317-4432-A9D4-CA5D42697793}">
      <dgm:prSet/>
      <dgm:spPr/>
      <dgm:t>
        <a:bodyPr/>
        <a:lstStyle/>
        <a:p>
          <a:endParaRPr lang="en-US"/>
        </a:p>
      </dgm:t>
    </dgm:pt>
    <dgm:pt modelId="{A43E6464-E275-4C53-B3DF-4688C4B71AE6}" type="sibTrans" cxnId="{9E40F6C6-7317-4432-A9D4-CA5D42697793}">
      <dgm:prSet/>
      <dgm:spPr/>
      <dgm:t>
        <a:bodyPr/>
        <a:lstStyle/>
        <a:p>
          <a:endParaRPr lang="en-US"/>
        </a:p>
      </dgm:t>
    </dgm:pt>
    <dgm:pt modelId="{B91B98B9-8F1B-4D4B-AF25-2148633109A6}">
      <dgm:prSet phldrT="[Text]" custT="1"/>
      <dgm:spPr/>
      <dgm:t>
        <a:bodyPr/>
        <a:lstStyle/>
        <a:p>
          <a:r>
            <a:rPr lang="en-US" sz="2000" dirty="0" smtClean="0"/>
            <a:t>Quaternion Representation</a:t>
          </a:r>
          <a:endParaRPr lang="en-US" sz="2000" dirty="0"/>
        </a:p>
      </dgm:t>
    </dgm:pt>
    <dgm:pt modelId="{DB144466-7046-438B-AB3B-E6755944ABE9}" type="parTrans" cxnId="{AFFDFB5F-E400-4800-AF4D-147773928DAC}">
      <dgm:prSet/>
      <dgm:spPr/>
      <dgm:t>
        <a:bodyPr/>
        <a:lstStyle/>
        <a:p>
          <a:endParaRPr lang="en-US"/>
        </a:p>
      </dgm:t>
    </dgm:pt>
    <dgm:pt modelId="{8632F3A5-CF8E-4FA1-A35C-917F4AEA87AC}" type="sibTrans" cxnId="{AFFDFB5F-E400-4800-AF4D-147773928DAC}">
      <dgm:prSet/>
      <dgm:spPr/>
      <dgm:t>
        <a:bodyPr/>
        <a:lstStyle/>
        <a:p>
          <a:endParaRPr lang="en-US"/>
        </a:p>
      </dgm:t>
    </dgm:pt>
    <dgm:pt modelId="{25AE182B-C1E6-4FE9-A02B-5D92F8C0AC51}">
      <dgm:prSet phldrT="[Text]" custT="1"/>
      <dgm:spPr/>
      <dgm:t>
        <a:bodyPr/>
        <a:lstStyle/>
        <a:p>
          <a:r>
            <a:rPr lang="en-US" sz="1800" dirty="0" smtClean="0"/>
            <a:t>Computationally least expensive.</a:t>
          </a:r>
          <a:endParaRPr lang="en-US" sz="1800" dirty="0"/>
        </a:p>
      </dgm:t>
    </dgm:pt>
    <dgm:pt modelId="{F648577D-26B1-417C-A8C0-FAC0A479046C}" type="parTrans" cxnId="{EC21EEBD-4BCA-41C9-BBA1-F5E54291D3FF}">
      <dgm:prSet/>
      <dgm:spPr/>
      <dgm:t>
        <a:bodyPr/>
        <a:lstStyle/>
        <a:p>
          <a:endParaRPr lang="en-US"/>
        </a:p>
      </dgm:t>
    </dgm:pt>
    <dgm:pt modelId="{67325A0A-761C-4A2C-BF5E-02930E8ADD98}" type="sibTrans" cxnId="{EC21EEBD-4BCA-41C9-BBA1-F5E54291D3FF}">
      <dgm:prSet/>
      <dgm:spPr/>
      <dgm:t>
        <a:bodyPr/>
        <a:lstStyle/>
        <a:p>
          <a:endParaRPr lang="en-US"/>
        </a:p>
      </dgm:t>
    </dgm:pt>
    <dgm:pt modelId="{52EF9FE7-7C03-4B30-BC5F-3A8BBCDF7BAC}">
      <dgm:prSet phldrT="[Text]" custT="1"/>
      <dgm:spPr/>
      <dgm:t>
        <a:bodyPr/>
        <a:lstStyle/>
        <a:p>
          <a:r>
            <a:rPr lang="en-US" sz="1800" dirty="0" smtClean="0"/>
            <a:t>Computationally less expensive</a:t>
          </a:r>
          <a:endParaRPr lang="en-US" sz="1800" dirty="0"/>
        </a:p>
      </dgm:t>
    </dgm:pt>
    <dgm:pt modelId="{FC5514B8-B273-4FB7-ADA2-F17FF8AB007D}" type="parTrans" cxnId="{9892AD50-490A-4770-980E-A82230C4067B}">
      <dgm:prSet/>
      <dgm:spPr/>
    </dgm:pt>
    <dgm:pt modelId="{2FCEE829-A3C1-4B5D-A08D-24CC64A1B178}" type="sibTrans" cxnId="{9892AD50-490A-4770-980E-A82230C4067B}">
      <dgm:prSet/>
      <dgm:spPr/>
    </dgm:pt>
    <dgm:pt modelId="{E103A16D-02BB-4FC4-97B8-B6ECC86C5810}">
      <dgm:prSet phldrT="[Text]" custT="1"/>
      <dgm:spPr/>
      <dgm:t>
        <a:bodyPr/>
        <a:lstStyle/>
        <a:p>
          <a:r>
            <a:rPr lang="en-US" sz="1800" dirty="0" smtClean="0"/>
            <a:t>C’(</a:t>
          </a:r>
          <a:r>
            <a:rPr lang="en-US" sz="1800" dirty="0" err="1" smtClean="0"/>
            <a:t>n,b</a:t>
          </a:r>
          <a:r>
            <a:rPr lang="en-US" sz="1800" dirty="0" smtClean="0"/>
            <a:t>)=C(</a:t>
          </a:r>
          <a:r>
            <a:rPr lang="en-US" sz="1800" dirty="0" err="1" smtClean="0"/>
            <a:t>n,b</a:t>
          </a:r>
          <a:r>
            <a:rPr lang="en-US" sz="1800" dirty="0" smtClean="0"/>
            <a:t>)*</a:t>
          </a:r>
          <a:r>
            <a:rPr lang="el-GR" sz="1800" dirty="0" smtClean="0">
              <a:latin typeface="Times New Roman"/>
              <a:cs typeface="Times New Roman"/>
            </a:rPr>
            <a:t>Ω</a:t>
          </a:r>
          <a:r>
            <a:rPr lang="en-US" sz="1800" dirty="0" smtClean="0">
              <a:latin typeface="Times New Roman"/>
              <a:cs typeface="Times New Roman"/>
            </a:rPr>
            <a:t>(</a:t>
          </a:r>
          <a:r>
            <a:rPr lang="en-US" sz="1800" dirty="0" err="1" smtClean="0">
              <a:latin typeface="Times New Roman"/>
              <a:cs typeface="Times New Roman"/>
            </a:rPr>
            <a:t>b,n</a:t>
          </a:r>
          <a:r>
            <a:rPr lang="en-US" sz="1800" dirty="0" smtClean="0">
              <a:latin typeface="Times New Roman"/>
              <a:cs typeface="Times New Roman"/>
            </a:rPr>
            <a:t>) </a:t>
          </a:r>
          <a:r>
            <a:rPr lang="en-US" sz="1800" dirty="0" err="1" smtClean="0"/>
            <a:t>discretised</a:t>
          </a:r>
          <a:r>
            <a:rPr lang="en-US" sz="1800" dirty="0" smtClean="0"/>
            <a:t> to obtain it</a:t>
          </a:r>
          <a:endParaRPr lang="en-US" sz="1800" dirty="0"/>
        </a:p>
      </dgm:t>
    </dgm:pt>
    <dgm:pt modelId="{35D498DC-2C94-4483-BBBD-003E48E39BF1}" type="parTrans" cxnId="{8FA45ADB-2886-4D50-8DB9-ECFDD8CFB5C9}">
      <dgm:prSet/>
      <dgm:spPr/>
    </dgm:pt>
    <dgm:pt modelId="{0AF9CC92-8830-4AF7-B8B7-79A17E403C1F}" type="sibTrans" cxnId="{8FA45ADB-2886-4D50-8DB9-ECFDD8CFB5C9}">
      <dgm:prSet/>
      <dgm:spPr/>
    </dgm:pt>
    <dgm:pt modelId="{EEB3A5D2-3096-4C12-8F69-F62FC271A583}">
      <dgm:prSet phldrT="[Text]" custT="1"/>
      <dgm:spPr/>
      <dgm:t>
        <a:bodyPr/>
        <a:lstStyle/>
        <a:p>
          <a:r>
            <a:rPr lang="en-US" sz="1800" dirty="0" smtClean="0"/>
            <a:t>Uses 4 parameters with no physical meaning.</a:t>
          </a:r>
          <a:endParaRPr lang="en-US" sz="1800" dirty="0"/>
        </a:p>
      </dgm:t>
    </dgm:pt>
    <dgm:pt modelId="{476763BA-7557-4653-AC00-FAA48CF3E3A0}" type="parTrans" cxnId="{256C12AE-0610-4616-A8A3-DEDB102950E4}">
      <dgm:prSet/>
      <dgm:spPr/>
    </dgm:pt>
    <dgm:pt modelId="{00B387ED-362D-4838-A48E-8ADB9870FB14}" type="sibTrans" cxnId="{256C12AE-0610-4616-A8A3-DEDB102950E4}">
      <dgm:prSet/>
      <dgm:spPr/>
    </dgm:pt>
    <dgm:pt modelId="{D741CD05-4943-4CBC-BFE1-78FF3A6F3337}" type="pres">
      <dgm:prSet presAssocID="{A86D8A00-8049-4892-9139-6A88FBE2A8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CC6CAA-4608-4A7E-A3DA-83FE5748C0DA}" type="pres">
      <dgm:prSet presAssocID="{F0ACAD19-7655-445C-8D3A-224F5EF4A892}" presName="composite" presStyleCnt="0"/>
      <dgm:spPr/>
    </dgm:pt>
    <dgm:pt modelId="{21AF448F-ABA3-4BB1-8B4C-89C802A40879}" type="pres">
      <dgm:prSet presAssocID="{F0ACAD19-7655-445C-8D3A-224F5EF4A892}" presName="parTx" presStyleLbl="alignNode1" presStyleIdx="0" presStyleCnt="3" custLinFactNeighborX="-263" custLinFactNeighborY="-307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DB417-7EAC-4A91-8BFD-9918A1CED6AD}" type="pres">
      <dgm:prSet presAssocID="{F0ACAD19-7655-445C-8D3A-224F5EF4A89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C01865-E923-4254-97D4-9FD3A0E769B6}" type="pres">
      <dgm:prSet presAssocID="{ADD1CA5A-E8D2-4330-9FB0-5BBC55879E5A}" presName="space" presStyleCnt="0"/>
      <dgm:spPr/>
    </dgm:pt>
    <dgm:pt modelId="{55B94697-4521-4053-8B1C-03301BBF06BE}" type="pres">
      <dgm:prSet presAssocID="{CCF140D3-541D-4C0C-B49B-7A3598AA70FB}" presName="composite" presStyleCnt="0"/>
      <dgm:spPr/>
    </dgm:pt>
    <dgm:pt modelId="{237B1BB0-7269-4400-9A56-F9383D35440B}" type="pres">
      <dgm:prSet presAssocID="{CCF140D3-541D-4C0C-B49B-7A3598AA70F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F1E5A4-E517-43D4-BA55-4DD1159B627E}" type="pres">
      <dgm:prSet presAssocID="{CCF140D3-541D-4C0C-B49B-7A3598AA70F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69324D-1588-4C1A-8EBB-83BE5E434F7D}" type="pres">
      <dgm:prSet presAssocID="{8D5B8D22-5BD3-4B1B-8D71-9D10591F950F}" presName="space" presStyleCnt="0"/>
      <dgm:spPr/>
    </dgm:pt>
    <dgm:pt modelId="{7937B31B-7DC9-4F51-AF2B-F961B46918CE}" type="pres">
      <dgm:prSet presAssocID="{B91B98B9-8F1B-4D4B-AF25-2148633109A6}" presName="composite" presStyleCnt="0"/>
      <dgm:spPr/>
    </dgm:pt>
    <dgm:pt modelId="{BB76B578-BC11-4FFA-98DF-22F3B59A3AB7}" type="pres">
      <dgm:prSet presAssocID="{B91B98B9-8F1B-4D4B-AF25-2148633109A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263CB-C292-403E-A432-8A995DAEFCE3}" type="pres">
      <dgm:prSet presAssocID="{B91B98B9-8F1B-4D4B-AF25-2148633109A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FFCB62-2478-4DA5-9543-7052FC5EC157}" type="presOf" srcId="{CCF140D3-541D-4C0C-B49B-7A3598AA70FB}" destId="{237B1BB0-7269-4400-9A56-F9383D35440B}" srcOrd="0" destOrd="0" presId="urn:microsoft.com/office/officeart/2005/8/layout/hList1"/>
    <dgm:cxn modelId="{4E714811-E100-461F-B7C3-8BB57499449A}" type="presOf" srcId="{E103A16D-02BB-4FC4-97B8-B6ECC86C5810}" destId="{1BF1E5A4-E517-43D4-BA55-4DD1159B627E}" srcOrd="0" destOrd="1" presId="urn:microsoft.com/office/officeart/2005/8/layout/hList1"/>
    <dgm:cxn modelId="{CDE70563-AE2A-4A3D-B155-15D1F5D9B0A2}" srcId="{F0ACAD19-7655-445C-8D3A-224F5EF4A892}" destId="{8250F901-1316-427F-BE0E-87C4024BF52C}" srcOrd="1" destOrd="0" parTransId="{889BE3A6-E656-4BC4-8EED-474183D5063A}" sibTransId="{0D984846-9E65-4C09-BE05-9CB029F33E10}"/>
    <dgm:cxn modelId="{179AFD48-CC43-49BC-A63F-3F01DCD25DC4}" type="presOf" srcId="{EEB3A5D2-3096-4C12-8F69-F62FC271A583}" destId="{B87263CB-C292-403E-A432-8A995DAEFCE3}" srcOrd="0" destOrd="1" presId="urn:microsoft.com/office/officeart/2005/8/layout/hList1"/>
    <dgm:cxn modelId="{8FA45ADB-2886-4D50-8DB9-ECFDD8CFB5C9}" srcId="{CCF140D3-541D-4C0C-B49B-7A3598AA70FB}" destId="{E103A16D-02BB-4FC4-97B8-B6ECC86C5810}" srcOrd="1" destOrd="0" parTransId="{35D498DC-2C94-4483-BBBD-003E48E39BF1}" sibTransId="{0AF9CC92-8830-4AF7-B8B7-79A17E403C1F}"/>
    <dgm:cxn modelId="{EC21EEBD-4BCA-41C9-BBA1-F5E54291D3FF}" srcId="{B91B98B9-8F1B-4D4B-AF25-2148633109A6}" destId="{25AE182B-C1E6-4FE9-A02B-5D92F8C0AC51}" srcOrd="0" destOrd="0" parTransId="{F648577D-26B1-417C-A8C0-FAC0A479046C}" sibTransId="{67325A0A-761C-4A2C-BF5E-02930E8ADD98}"/>
    <dgm:cxn modelId="{D9496005-9EE6-4497-B274-F7F1747030E6}" type="presOf" srcId="{F0ACAD19-7655-445C-8D3A-224F5EF4A892}" destId="{21AF448F-ABA3-4BB1-8B4C-89C802A40879}" srcOrd="0" destOrd="0" presId="urn:microsoft.com/office/officeart/2005/8/layout/hList1"/>
    <dgm:cxn modelId="{85F3FE71-73E9-42C4-9388-D45A2EEE15D2}" type="presOf" srcId="{B91B98B9-8F1B-4D4B-AF25-2148633109A6}" destId="{BB76B578-BC11-4FFA-98DF-22F3B59A3AB7}" srcOrd="0" destOrd="0" presId="urn:microsoft.com/office/officeart/2005/8/layout/hList1"/>
    <dgm:cxn modelId="{E0DA1AC8-A537-456D-8448-E50E7C17A263}" type="presOf" srcId="{25AE182B-C1E6-4FE9-A02B-5D92F8C0AC51}" destId="{B87263CB-C292-403E-A432-8A995DAEFCE3}" srcOrd="0" destOrd="0" presId="urn:microsoft.com/office/officeart/2005/8/layout/hList1"/>
    <dgm:cxn modelId="{EBACC00E-EF93-4AB4-844A-8EAD9146ECE3}" type="presOf" srcId="{52EF9FE7-7C03-4B30-BC5F-3A8BBCDF7BAC}" destId="{1BF1E5A4-E517-43D4-BA55-4DD1159B627E}" srcOrd="0" destOrd="2" presId="urn:microsoft.com/office/officeart/2005/8/layout/hList1"/>
    <dgm:cxn modelId="{5756C3FE-9A30-4282-8A87-F6986D779CF6}" srcId="{F0ACAD19-7655-445C-8D3A-224F5EF4A892}" destId="{FFA36C3C-F177-4E9B-84AF-D4B6EC992D68}" srcOrd="0" destOrd="0" parTransId="{2F7C4BDD-8B3F-47F0-B5F2-7B3D113C96B6}" sibTransId="{45DBD425-134E-4681-BC67-AAFF9357B599}"/>
    <dgm:cxn modelId="{256C12AE-0610-4616-A8A3-DEDB102950E4}" srcId="{B91B98B9-8F1B-4D4B-AF25-2148633109A6}" destId="{EEB3A5D2-3096-4C12-8F69-F62FC271A583}" srcOrd="1" destOrd="0" parTransId="{476763BA-7557-4653-AC00-FAA48CF3E3A0}" sibTransId="{00B387ED-362D-4838-A48E-8ADB9870FB14}"/>
    <dgm:cxn modelId="{9892AD50-490A-4770-980E-A82230C4067B}" srcId="{CCF140D3-541D-4C0C-B49B-7A3598AA70FB}" destId="{52EF9FE7-7C03-4B30-BC5F-3A8BBCDF7BAC}" srcOrd="2" destOrd="0" parTransId="{FC5514B8-B273-4FB7-ADA2-F17FF8AB007D}" sibTransId="{2FCEE829-A3C1-4B5D-A08D-24CC64A1B178}"/>
    <dgm:cxn modelId="{9E40F6C6-7317-4432-A9D4-CA5D42697793}" srcId="{CCF140D3-541D-4C0C-B49B-7A3598AA70FB}" destId="{72F5C36F-9919-4477-A58B-03A9128B9289}" srcOrd="0" destOrd="0" parTransId="{B6D90555-CACE-4AAB-85E1-420964739277}" sibTransId="{A43E6464-E275-4C53-B3DF-4688C4B71AE6}"/>
    <dgm:cxn modelId="{CC19E83C-4A5E-4B70-8743-5F1DB2E5BFC5}" srcId="{A86D8A00-8049-4892-9139-6A88FBE2A876}" destId="{F0ACAD19-7655-445C-8D3A-224F5EF4A892}" srcOrd="0" destOrd="0" parTransId="{82ABC50E-2B44-4B61-8025-CF9B2DDB57E5}" sibTransId="{ADD1CA5A-E8D2-4330-9FB0-5BBC55879E5A}"/>
    <dgm:cxn modelId="{6DDBB82F-3C8C-4088-BB66-68E7EE394784}" type="presOf" srcId="{A86D8A00-8049-4892-9139-6A88FBE2A876}" destId="{D741CD05-4943-4CBC-BFE1-78FF3A6F3337}" srcOrd="0" destOrd="0" presId="urn:microsoft.com/office/officeart/2005/8/layout/hList1"/>
    <dgm:cxn modelId="{9BCAB01A-34CE-4C60-869D-3C43554D9741}" type="presOf" srcId="{8250F901-1316-427F-BE0E-87C4024BF52C}" destId="{04DDB417-7EAC-4A91-8BFD-9918A1CED6AD}" srcOrd="0" destOrd="1" presId="urn:microsoft.com/office/officeart/2005/8/layout/hList1"/>
    <dgm:cxn modelId="{8186C9E3-26BF-4DE8-84EB-B66583900808}" type="presOf" srcId="{FFA36C3C-F177-4E9B-84AF-D4B6EC992D68}" destId="{04DDB417-7EAC-4A91-8BFD-9918A1CED6AD}" srcOrd="0" destOrd="0" presId="urn:microsoft.com/office/officeart/2005/8/layout/hList1"/>
    <dgm:cxn modelId="{AFFDFB5F-E400-4800-AF4D-147773928DAC}" srcId="{A86D8A00-8049-4892-9139-6A88FBE2A876}" destId="{B91B98B9-8F1B-4D4B-AF25-2148633109A6}" srcOrd="2" destOrd="0" parTransId="{DB144466-7046-438B-AB3B-E6755944ABE9}" sibTransId="{8632F3A5-CF8E-4FA1-A35C-917F4AEA87AC}"/>
    <dgm:cxn modelId="{A4EBD736-EBA8-448C-BE6E-FC8AB24B4948}" srcId="{A86D8A00-8049-4892-9139-6A88FBE2A876}" destId="{CCF140D3-541D-4C0C-B49B-7A3598AA70FB}" srcOrd="1" destOrd="0" parTransId="{E624EE95-DF8B-4430-80C6-C5A00456116F}" sibTransId="{8D5B8D22-5BD3-4B1B-8D71-9D10591F950F}"/>
    <dgm:cxn modelId="{44DC80BE-42D2-41E1-A583-9861EEDF815B}" type="presOf" srcId="{72F5C36F-9919-4477-A58B-03A9128B9289}" destId="{1BF1E5A4-E517-43D4-BA55-4DD1159B627E}" srcOrd="0" destOrd="0" presId="urn:microsoft.com/office/officeart/2005/8/layout/hList1"/>
    <dgm:cxn modelId="{758B747F-44FB-42A0-9D12-FA19FF2F4554}" type="presParOf" srcId="{D741CD05-4943-4CBC-BFE1-78FF3A6F3337}" destId="{18CC6CAA-4608-4A7E-A3DA-83FE5748C0DA}" srcOrd="0" destOrd="0" presId="urn:microsoft.com/office/officeart/2005/8/layout/hList1"/>
    <dgm:cxn modelId="{8989E77D-7523-4BAE-8F2A-7C0E2EBA1CD9}" type="presParOf" srcId="{18CC6CAA-4608-4A7E-A3DA-83FE5748C0DA}" destId="{21AF448F-ABA3-4BB1-8B4C-89C802A40879}" srcOrd="0" destOrd="0" presId="urn:microsoft.com/office/officeart/2005/8/layout/hList1"/>
    <dgm:cxn modelId="{60453927-A185-4163-BCBC-74CBDD45B4B3}" type="presParOf" srcId="{18CC6CAA-4608-4A7E-A3DA-83FE5748C0DA}" destId="{04DDB417-7EAC-4A91-8BFD-9918A1CED6AD}" srcOrd="1" destOrd="0" presId="urn:microsoft.com/office/officeart/2005/8/layout/hList1"/>
    <dgm:cxn modelId="{E6C880A1-C274-4018-929F-B2D748BDD71F}" type="presParOf" srcId="{D741CD05-4943-4CBC-BFE1-78FF3A6F3337}" destId="{24C01865-E923-4254-97D4-9FD3A0E769B6}" srcOrd="1" destOrd="0" presId="urn:microsoft.com/office/officeart/2005/8/layout/hList1"/>
    <dgm:cxn modelId="{5444326F-2C10-429C-8590-4C6DFD79DDD5}" type="presParOf" srcId="{D741CD05-4943-4CBC-BFE1-78FF3A6F3337}" destId="{55B94697-4521-4053-8B1C-03301BBF06BE}" srcOrd="2" destOrd="0" presId="urn:microsoft.com/office/officeart/2005/8/layout/hList1"/>
    <dgm:cxn modelId="{E339B301-8D49-4BF7-88FD-C3F1ECD5D160}" type="presParOf" srcId="{55B94697-4521-4053-8B1C-03301BBF06BE}" destId="{237B1BB0-7269-4400-9A56-F9383D35440B}" srcOrd="0" destOrd="0" presId="urn:microsoft.com/office/officeart/2005/8/layout/hList1"/>
    <dgm:cxn modelId="{C95A32EC-2F83-4401-8129-6CBDA8D13876}" type="presParOf" srcId="{55B94697-4521-4053-8B1C-03301BBF06BE}" destId="{1BF1E5A4-E517-43D4-BA55-4DD1159B627E}" srcOrd="1" destOrd="0" presId="urn:microsoft.com/office/officeart/2005/8/layout/hList1"/>
    <dgm:cxn modelId="{79B4CEB5-C135-4E01-B655-CEB9472FB0C8}" type="presParOf" srcId="{D741CD05-4943-4CBC-BFE1-78FF3A6F3337}" destId="{B669324D-1588-4C1A-8EBB-83BE5E434F7D}" srcOrd="3" destOrd="0" presId="urn:microsoft.com/office/officeart/2005/8/layout/hList1"/>
    <dgm:cxn modelId="{8C2E32A1-8A9F-42A6-9818-2AD80457FC6B}" type="presParOf" srcId="{D741CD05-4943-4CBC-BFE1-78FF3A6F3337}" destId="{7937B31B-7DC9-4F51-AF2B-F961B46918CE}" srcOrd="4" destOrd="0" presId="urn:microsoft.com/office/officeart/2005/8/layout/hList1"/>
    <dgm:cxn modelId="{10547FB8-D7C9-4DD5-8E49-6E912FA55E58}" type="presParOf" srcId="{7937B31B-7DC9-4F51-AF2B-F961B46918CE}" destId="{BB76B578-BC11-4FFA-98DF-22F3B59A3AB7}" srcOrd="0" destOrd="0" presId="urn:microsoft.com/office/officeart/2005/8/layout/hList1"/>
    <dgm:cxn modelId="{5429E02E-0D05-4BAB-80BD-5690238E9A5C}" type="presParOf" srcId="{7937B31B-7DC9-4F51-AF2B-F961B46918CE}" destId="{B87263CB-C292-403E-A432-8A995DAEFCE3}" srcOrd="1" destOrd="0" presId="urn:microsoft.com/office/officeart/2005/8/layout/hList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687870-B7A1-4431-B090-938C59DF6AD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BD18CD-4DF6-4213-9F4C-D6DFE6AF6306}">
      <dgm:prSet phldrT="[Text]" custT="1"/>
      <dgm:spPr/>
      <dgm:t>
        <a:bodyPr/>
        <a:lstStyle/>
        <a:p>
          <a:r>
            <a:rPr lang="en-US" sz="1400" dirty="0" smtClean="0"/>
            <a:t>State model developed for continuous coordinate transformation from body frame into NED frame and state model  for position ,velocity ,</a:t>
          </a:r>
          <a:r>
            <a:rPr lang="en-US" sz="1400" dirty="0" err="1" smtClean="0"/>
            <a:t>pitch,roll</a:t>
          </a:r>
          <a:r>
            <a:rPr lang="en-US" sz="1400" dirty="0" smtClean="0"/>
            <a:t> and yaw made.</a:t>
          </a:r>
          <a:endParaRPr lang="en-US" sz="1400" dirty="0"/>
        </a:p>
      </dgm:t>
    </dgm:pt>
    <dgm:pt modelId="{6DC34D4A-3380-4C00-BF34-FD22518C332C}" type="parTrans" cxnId="{1148788E-6C40-4266-BE56-269286EC4527}">
      <dgm:prSet/>
      <dgm:spPr/>
      <dgm:t>
        <a:bodyPr/>
        <a:lstStyle/>
        <a:p>
          <a:endParaRPr lang="en-US"/>
        </a:p>
      </dgm:t>
    </dgm:pt>
    <dgm:pt modelId="{887C914F-C54D-44C9-A1D9-87C8F73B6965}" type="sibTrans" cxnId="{1148788E-6C40-4266-BE56-269286EC4527}">
      <dgm:prSet/>
      <dgm:spPr/>
      <dgm:t>
        <a:bodyPr/>
        <a:lstStyle/>
        <a:p>
          <a:endParaRPr lang="en-US"/>
        </a:p>
      </dgm:t>
    </dgm:pt>
    <dgm:pt modelId="{5F65DCE9-F961-41AA-A08E-A4E5374FCB0C}">
      <dgm:prSet phldrT="[Text]" custT="1"/>
      <dgm:spPr/>
      <dgm:t>
        <a:bodyPr/>
        <a:lstStyle/>
        <a:p>
          <a:r>
            <a:rPr lang="en-US" sz="1400" dirty="0" smtClean="0"/>
            <a:t>Matrix augmented to include more variables (Bias Predictions) to be calculated by the state </a:t>
          </a:r>
          <a:r>
            <a:rPr lang="en-US" sz="1400" dirty="0" err="1" smtClean="0"/>
            <a:t>model.The</a:t>
          </a:r>
          <a:r>
            <a:rPr lang="en-US" sz="1400" dirty="0" smtClean="0"/>
            <a:t> conditions of </a:t>
          </a:r>
          <a:r>
            <a:rPr lang="en-US" sz="1400" dirty="0" err="1" smtClean="0"/>
            <a:t>Observability</a:t>
          </a:r>
          <a:r>
            <a:rPr lang="en-US" sz="1400" dirty="0" smtClean="0"/>
            <a:t> checked.</a:t>
          </a:r>
          <a:endParaRPr lang="en-US" sz="1400" dirty="0"/>
        </a:p>
      </dgm:t>
    </dgm:pt>
    <dgm:pt modelId="{FC30AE70-04EA-43E3-86B7-47B60AFC4B80}" type="parTrans" cxnId="{56272FF7-0630-4248-8F85-7E760B1B4F23}">
      <dgm:prSet/>
      <dgm:spPr/>
      <dgm:t>
        <a:bodyPr/>
        <a:lstStyle/>
        <a:p>
          <a:endParaRPr lang="en-US"/>
        </a:p>
      </dgm:t>
    </dgm:pt>
    <dgm:pt modelId="{23618137-EBB8-4AF7-964E-AE2BBA955961}" type="sibTrans" cxnId="{56272FF7-0630-4248-8F85-7E760B1B4F23}">
      <dgm:prSet/>
      <dgm:spPr/>
      <dgm:t>
        <a:bodyPr/>
        <a:lstStyle/>
        <a:p>
          <a:endParaRPr lang="en-US"/>
        </a:p>
      </dgm:t>
    </dgm:pt>
    <dgm:pt modelId="{B0A1321B-2D7C-4ECF-95DD-2A43BAAD8FB8}">
      <dgm:prSet phldrT="[Text]" custT="1"/>
      <dgm:spPr/>
      <dgm:t>
        <a:bodyPr/>
        <a:lstStyle/>
        <a:p>
          <a:r>
            <a:rPr lang="en-US" sz="1400" dirty="0" smtClean="0"/>
            <a:t>Matrix </a:t>
          </a:r>
          <a:r>
            <a:rPr lang="en-US" sz="1400" dirty="0" err="1" smtClean="0"/>
            <a:t>discretization.Kalman</a:t>
          </a:r>
          <a:r>
            <a:rPr lang="en-US" sz="1400" dirty="0" smtClean="0"/>
            <a:t> equations applied on the state model taking GPS + Compass Readings as measurements and calculating the various error model matrices.</a:t>
          </a:r>
          <a:endParaRPr lang="en-US" sz="1400" dirty="0"/>
        </a:p>
      </dgm:t>
    </dgm:pt>
    <dgm:pt modelId="{582BFF42-796D-4BEF-97DD-97C67D4C5597}" type="parTrans" cxnId="{18D5C088-C049-4817-8CA4-24F8539C2A90}">
      <dgm:prSet/>
      <dgm:spPr/>
      <dgm:t>
        <a:bodyPr/>
        <a:lstStyle/>
        <a:p>
          <a:endParaRPr lang="en-US"/>
        </a:p>
      </dgm:t>
    </dgm:pt>
    <dgm:pt modelId="{C3DF7406-619C-41F6-B288-1964DD855736}" type="sibTrans" cxnId="{18D5C088-C049-4817-8CA4-24F8539C2A90}">
      <dgm:prSet/>
      <dgm:spPr/>
      <dgm:t>
        <a:bodyPr/>
        <a:lstStyle/>
        <a:p>
          <a:endParaRPr lang="en-US"/>
        </a:p>
      </dgm:t>
    </dgm:pt>
    <dgm:pt modelId="{7C78178A-581A-48C1-BE7A-AD93DC24EAA5}" type="pres">
      <dgm:prSet presAssocID="{D7687870-B7A1-4431-B090-938C59DF6A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42C30C-679D-4FD4-B980-A1995EA22136}" type="pres">
      <dgm:prSet presAssocID="{43BD18CD-4DF6-4213-9F4C-D6DFE6AF6306}" presName="parentLin" presStyleCnt="0"/>
      <dgm:spPr/>
    </dgm:pt>
    <dgm:pt modelId="{EE767A28-D53B-4B6D-875A-41A940E601B8}" type="pres">
      <dgm:prSet presAssocID="{43BD18CD-4DF6-4213-9F4C-D6DFE6AF630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EF4CC2A3-258B-4900-983F-6445432A6016}" type="pres">
      <dgm:prSet presAssocID="{43BD18CD-4DF6-4213-9F4C-D6DFE6AF6306}" presName="parentText" presStyleLbl="node1" presStyleIdx="0" presStyleCnt="3" custScaleY="126661" custLinFactNeighborY="48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C95802-F5F7-4BDE-BB5D-B987CB0FEDD2}" type="pres">
      <dgm:prSet presAssocID="{43BD18CD-4DF6-4213-9F4C-D6DFE6AF6306}" presName="negativeSpace" presStyleCnt="0"/>
      <dgm:spPr/>
    </dgm:pt>
    <dgm:pt modelId="{2844C1C8-358D-4EE4-B866-11F0F3BDACC8}" type="pres">
      <dgm:prSet presAssocID="{43BD18CD-4DF6-4213-9F4C-D6DFE6AF6306}" presName="childText" presStyleLbl="conFgAcc1" presStyleIdx="0" presStyleCnt="3">
        <dgm:presLayoutVars>
          <dgm:bulletEnabled val="1"/>
        </dgm:presLayoutVars>
      </dgm:prSet>
      <dgm:spPr/>
    </dgm:pt>
    <dgm:pt modelId="{39A8BDC1-E048-4E0B-B0A9-15E72FF38EB8}" type="pres">
      <dgm:prSet presAssocID="{887C914F-C54D-44C9-A1D9-87C8F73B6965}" presName="spaceBetweenRectangles" presStyleCnt="0"/>
      <dgm:spPr/>
    </dgm:pt>
    <dgm:pt modelId="{10210904-5FE2-4A9B-9EA1-F57797518DC2}" type="pres">
      <dgm:prSet presAssocID="{5F65DCE9-F961-41AA-A08E-A4E5374FCB0C}" presName="parentLin" presStyleCnt="0"/>
      <dgm:spPr/>
    </dgm:pt>
    <dgm:pt modelId="{BED515CD-A5AF-4CD1-95D1-6BEC1982FD85}" type="pres">
      <dgm:prSet presAssocID="{5F65DCE9-F961-41AA-A08E-A4E5374FCB0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EC70E4AF-AFEB-4E7F-A770-6577A16D7A25}" type="pres">
      <dgm:prSet presAssocID="{5F65DCE9-F961-41AA-A08E-A4E5374FCB0C}" presName="parentText" presStyleLbl="node1" presStyleIdx="1" presStyleCnt="3" custScaleY="12226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A508C9-1B1D-4AB6-8A63-16D180FA208E}" type="pres">
      <dgm:prSet presAssocID="{5F65DCE9-F961-41AA-A08E-A4E5374FCB0C}" presName="negativeSpace" presStyleCnt="0"/>
      <dgm:spPr/>
    </dgm:pt>
    <dgm:pt modelId="{AC833BE3-F67F-4BCF-A12A-F8281F41666A}" type="pres">
      <dgm:prSet presAssocID="{5F65DCE9-F961-41AA-A08E-A4E5374FCB0C}" presName="childText" presStyleLbl="conFgAcc1" presStyleIdx="1" presStyleCnt="3">
        <dgm:presLayoutVars>
          <dgm:bulletEnabled val="1"/>
        </dgm:presLayoutVars>
      </dgm:prSet>
      <dgm:spPr/>
    </dgm:pt>
    <dgm:pt modelId="{DB5D7DB7-5DE5-4445-A47C-7F4B3644B2F2}" type="pres">
      <dgm:prSet presAssocID="{23618137-EBB8-4AF7-964E-AE2BBA955961}" presName="spaceBetweenRectangles" presStyleCnt="0"/>
      <dgm:spPr/>
    </dgm:pt>
    <dgm:pt modelId="{39CE4C38-2301-45EF-A0C7-E8F460FC45DE}" type="pres">
      <dgm:prSet presAssocID="{B0A1321B-2D7C-4ECF-95DD-2A43BAAD8FB8}" presName="parentLin" presStyleCnt="0"/>
      <dgm:spPr/>
    </dgm:pt>
    <dgm:pt modelId="{A1E6B855-F10A-4BFB-8F35-F56B2E11FB11}" type="pres">
      <dgm:prSet presAssocID="{B0A1321B-2D7C-4ECF-95DD-2A43BAAD8FB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3F8E4AD-9D49-473E-BD9D-2E9CD024D550}" type="pres">
      <dgm:prSet presAssocID="{B0A1321B-2D7C-4ECF-95DD-2A43BAAD8FB8}" presName="parentText" presStyleLbl="node1" presStyleIdx="2" presStyleCnt="3" custScaleY="129535" custLinFactNeighborX="6667" custLinFactNeighborY="148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EAEDC5-C436-4E81-81DD-CBA41F213900}" type="pres">
      <dgm:prSet presAssocID="{B0A1321B-2D7C-4ECF-95DD-2A43BAAD8FB8}" presName="negativeSpace" presStyleCnt="0"/>
      <dgm:spPr/>
    </dgm:pt>
    <dgm:pt modelId="{EBAFFB79-8399-4C3A-8F77-58FBA707D217}" type="pres">
      <dgm:prSet presAssocID="{B0A1321B-2D7C-4ECF-95DD-2A43BAAD8FB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1FD2BB7-2FDC-4AF3-AEE4-831E5D89FC37}" type="presOf" srcId="{43BD18CD-4DF6-4213-9F4C-D6DFE6AF6306}" destId="{EF4CC2A3-258B-4900-983F-6445432A6016}" srcOrd="1" destOrd="0" presId="urn:microsoft.com/office/officeart/2005/8/layout/list1"/>
    <dgm:cxn modelId="{56272FF7-0630-4248-8F85-7E760B1B4F23}" srcId="{D7687870-B7A1-4431-B090-938C59DF6ADA}" destId="{5F65DCE9-F961-41AA-A08E-A4E5374FCB0C}" srcOrd="1" destOrd="0" parTransId="{FC30AE70-04EA-43E3-86B7-47B60AFC4B80}" sibTransId="{23618137-EBB8-4AF7-964E-AE2BBA955961}"/>
    <dgm:cxn modelId="{20BED2E4-F34F-4ABD-9187-E222BDD3B2C6}" type="presOf" srcId="{B0A1321B-2D7C-4ECF-95DD-2A43BAAD8FB8}" destId="{A1E6B855-F10A-4BFB-8F35-F56B2E11FB11}" srcOrd="0" destOrd="0" presId="urn:microsoft.com/office/officeart/2005/8/layout/list1"/>
    <dgm:cxn modelId="{A82EE09D-774C-4193-8513-B02CEBB1AC69}" type="presOf" srcId="{D7687870-B7A1-4431-B090-938C59DF6ADA}" destId="{7C78178A-581A-48C1-BE7A-AD93DC24EAA5}" srcOrd="0" destOrd="0" presId="urn:microsoft.com/office/officeart/2005/8/layout/list1"/>
    <dgm:cxn modelId="{18D5C088-C049-4817-8CA4-24F8539C2A90}" srcId="{D7687870-B7A1-4431-B090-938C59DF6ADA}" destId="{B0A1321B-2D7C-4ECF-95DD-2A43BAAD8FB8}" srcOrd="2" destOrd="0" parTransId="{582BFF42-796D-4BEF-97DD-97C67D4C5597}" sibTransId="{C3DF7406-619C-41F6-B288-1964DD855736}"/>
    <dgm:cxn modelId="{CE6CDC84-DB7F-4050-BBBC-26DD6F025057}" type="presOf" srcId="{B0A1321B-2D7C-4ECF-95DD-2A43BAAD8FB8}" destId="{E3F8E4AD-9D49-473E-BD9D-2E9CD024D550}" srcOrd="1" destOrd="0" presId="urn:microsoft.com/office/officeart/2005/8/layout/list1"/>
    <dgm:cxn modelId="{A0B7F955-4383-44D8-B53A-0C23C5770F89}" type="presOf" srcId="{5F65DCE9-F961-41AA-A08E-A4E5374FCB0C}" destId="{EC70E4AF-AFEB-4E7F-A770-6577A16D7A25}" srcOrd="1" destOrd="0" presId="urn:microsoft.com/office/officeart/2005/8/layout/list1"/>
    <dgm:cxn modelId="{3233223A-D639-4A58-A3F7-1F0854D4E96C}" type="presOf" srcId="{5F65DCE9-F961-41AA-A08E-A4E5374FCB0C}" destId="{BED515CD-A5AF-4CD1-95D1-6BEC1982FD85}" srcOrd="0" destOrd="0" presId="urn:microsoft.com/office/officeart/2005/8/layout/list1"/>
    <dgm:cxn modelId="{EF267D1A-8742-4A8F-88A2-ECBDB0C017D6}" type="presOf" srcId="{43BD18CD-4DF6-4213-9F4C-D6DFE6AF6306}" destId="{EE767A28-D53B-4B6D-875A-41A940E601B8}" srcOrd="0" destOrd="0" presId="urn:microsoft.com/office/officeart/2005/8/layout/list1"/>
    <dgm:cxn modelId="{1148788E-6C40-4266-BE56-269286EC4527}" srcId="{D7687870-B7A1-4431-B090-938C59DF6ADA}" destId="{43BD18CD-4DF6-4213-9F4C-D6DFE6AF6306}" srcOrd="0" destOrd="0" parTransId="{6DC34D4A-3380-4C00-BF34-FD22518C332C}" sibTransId="{887C914F-C54D-44C9-A1D9-87C8F73B6965}"/>
    <dgm:cxn modelId="{3E36EB52-17E8-4FBF-A768-1B17067BC955}" type="presParOf" srcId="{7C78178A-581A-48C1-BE7A-AD93DC24EAA5}" destId="{7742C30C-679D-4FD4-B980-A1995EA22136}" srcOrd="0" destOrd="0" presId="urn:microsoft.com/office/officeart/2005/8/layout/list1"/>
    <dgm:cxn modelId="{A7098BA4-DBEF-404F-8AD4-BEEA466B94BB}" type="presParOf" srcId="{7742C30C-679D-4FD4-B980-A1995EA22136}" destId="{EE767A28-D53B-4B6D-875A-41A940E601B8}" srcOrd="0" destOrd="0" presId="urn:microsoft.com/office/officeart/2005/8/layout/list1"/>
    <dgm:cxn modelId="{4A3BB071-C373-4D2C-92F8-80EF25B53F93}" type="presParOf" srcId="{7742C30C-679D-4FD4-B980-A1995EA22136}" destId="{EF4CC2A3-258B-4900-983F-6445432A6016}" srcOrd="1" destOrd="0" presId="urn:microsoft.com/office/officeart/2005/8/layout/list1"/>
    <dgm:cxn modelId="{0F063C60-687F-415F-A491-E4FEFA3EB079}" type="presParOf" srcId="{7C78178A-581A-48C1-BE7A-AD93DC24EAA5}" destId="{DCC95802-F5F7-4BDE-BB5D-B987CB0FEDD2}" srcOrd="1" destOrd="0" presId="urn:microsoft.com/office/officeart/2005/8/layout/list1"/>
    <dgm:cxn modelId="{3A92FDAE-9030-4B51-A9E8-CEFCD44CCA5A}" type="presParOf" srcId="{7C78178A-581A-48C1-BE7A-AD93DC24EAA5}" destId="{2844C1C8-358D-4EE4-B866-11F0F3BDACC8}" srcOrd="2" destOrd="0" presId="urn:microsoft.com/office/officeart/2005/8/layout/list1"/>
    <dgm:cxn modelId="{498CD706-34E4-4EB8-BC0B-BDC53E3045A5}" type="presParOf" srcId="{7C78178A-581A-48C1-BE7A-AD93DC24EAA5}" destId="{39A8BDC1-E048-4E0B-B0A9-15E72FF38EB8}" srcOrd="3" destOrd="0" presId="urn:microsoft.com/office/officeart/2005/8/layout/list1"/>
    <dgm:cxn modelId="{30706D78-5CC2-4709-9B9A-53E3922EE7B4}" type="presParOf" srcId="{7C78178A-581A-48C1-BE7A-AD93DC24EAA5}" destId="{10210904-5FE2-4A9B-9EA1-F57797518DC2}" srcOrd="4" destOrd="0" presId="urn:microsoft.com/office/officeart/2005/8/layout/list1"/>
    <dgm:cxn modelId="{13E74BB6-F228-4100-B0CA-F884F72772B5}" type="presParOf" srcId="{10210904-5FE2-4A9B-9EA1-F57797518DC2}" destId="{BED515CD-A5AF-4CD1-95D1-6BEC1982FD85}" srcOrd="0" destOrd="0" presId="urn:microsoft.com/office/officeart/2005/8/layout/list1"/>
    <dgm:cxn modelId="{68C0BFCD-44E0-4E8C-80F8-4D890E5C4929}" type="presParOf" srcId="{10210904-5FE2-4A9B-9EA1-F57797518DC2}" destId="{EC70E4AF-AFEB-4E7F-A770-6577A16D7A25}" srcOrd="1" destOrd="0" presId="urn:microsoft.com/office/officeart/2005/8/layout/list1"/>
    <dgm:cxn modelId="{6734DFC3-F89B-490A-B7D9-EC94F06477E7}" type="presParOf" srcId="{7C78178A-581A-48C1-BE7A-AD93DC24EAA5}" destId="{C3A508C9-1B1D-4AB6-8A63-16D180FA208E}" srcOrd="5" destOrd="0" presId="urn:microsoft.com/office/officeart/2005/8/layout/list1"/>
    <dgm:cxn modelId="{1E8F3961-49FD-4054-9CE9-684A36D5218A}" type="presParOf" srcId="{7C78178A-581A-48C1-BE7A-AD93DC24EAA5}" destId="{AC833BE3-F67F-4BCF-A12A-F8281F41666A}" srcOrd="6" destOrd="0" presId="urn:microsoft.com/office/officeart/2005/8/layout/list1"/>
    <dgm:cxn modelId="{A5024AE1-0926-449E-B2F2-6EF425AFD321}" type="presParOf" srcId="{7C78178A-581A-48C1-BE7A-AD93DC24EAA5}" destId="{DB5D7DB7-5DE5-4445-A47C-7F4B3644B2F2}" srcOrd="7" destOrd="0" presId="urn:microsoft.com/office/officeart/2005/8/layout/list1"/>
    <dgm:cxn modelId="{0B27E466-A63F-4E29-8F6D-2080B5FFB4BD}" type="presParOf" srcId="{7C78178A-581A-48C1-BE7A-AD93DC24EAA5}" destId="{39CE4C38-2301-45EF-A0C7-E8F460FC45DE}" srcOrd="8" destOrd="0" presId="urn:microsoft.com/office/officeart/2005/8/layout/list1"/>
    <dgm:cxn modelId="{26E8FE3D-09AA-4836-A447-D48FF4F84B90}" type="presParOf" srcId="{39CE4C38-2301-45EF-A0C7-E8F460FC45DE}" destId="{A1E6B855-F10A-4BFB-8F35-F56B2E11FB11}" srcOrd="0" destOrd="0" presId="urn:microsoft.com/office/officeart/2005/8/layout/list1"/>
    <dgm:cxn modelId="{14A7571F-0771-481F-9246-E5E334DEAE33}" type="presParOf" srcId="{39CE4C38-2301-45EF-A0C7-E8F460FC45DE}" destId="{E3F8E4AD-9D49-473E-BD9D-2E9CD024D550}" srcOrd="1" destOrd="0" presId="urn:microsoft.com/office/officeart/2005/8/layout/list1"/>
    <dgm:cxn modelId="{CF1B843B-3910-4556-83EF-01893E9BA651}" type="presParOf" srcId="{7C78178A-581A-48C1-BE7A-AD93DC24EAA5}" destId="{76EAEDC5-C436-4E81-81DD-CBA41F213900}" srcOrd="9" destOrd="0" presId="urn:microsoft.com/office/officeart/2005/8/layout/list1"/>
    <dgm:cxn modelId="{65B64962-1091-4EFB-B6C9-5B18C647C969}" type="presParOf" srcId="{7C78178A-581A-48C1-BE7A-AD93DC24EAA5}" destId="{EBAFFB79-8399-4C3A-8F77-58FBA707D217}" srcOrd="10" destOrd="0" presId="urn:microsoft.com/office/officeart/2005/8/layout/list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DC9164-DA07-4886-9A64-6C65354A140A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3BA231-DD40-4606-8774-8309AB98C929}">
      <dgm:prSet phldrT="[Text]" custT="1"/>
      <dgm:spPr/>
      <dgm:t>
        <a:bodyPr/>
        <a:lstStyle/>
        <a:p>
          <a:r>
            <a:rPr lang="en-US" sz="1800" dirty="0" smtClean="0"/>
            <a:t>Obstacle Linear Approximation</a:t>
          </a:r>
          <a:endParaRPr lang="en-US" sz="1800" dirty="0"/>
        </a:p>
      </dgm:t>
    </dgm:pt>
    <dgm:pt modelId="{F99BE478-4648-4E63-91EF-8DD1CAC3F5DE}" type="parTrans" cxnId="{1F857D5E-A2DF-4FFC-8C84-8732056A8013}">
      <dgm:prSet/>
      <dgm:spPr/>
      <dgm:t>
        <a:bodyPr/>
        <a:lstStyle/>
        <a:p>
          <a:endParaRPr lang="en-US"/>
        </a:p>
      </dgm:t>
    </dgm:pt>
    <dgm:pt modelId="{F484F0D3-43BA-4A9F-91FD-F0B2442AC987}" type="sibTrans" cxnId="{1F857D5E-A2DF-4FFC-8C84-8732056A8013}">
      <dgm:prSet/>
      <dgm:spPr/>
      <dgm:t>
        <a:bodyPr/>
        <a:lstStyle/>
        <a:p>
          <a:endParaRPr lang="en-US"/>
        </a:p>
      </dgm:t>
    </dgm:pt>
    <dgm:pt modelId="{96FCA776-FA8D-461A-B701-45DAAA01B139}">
      <dgm:prSet phldrT="[Text]" custT="1"/>
      <dgm:spPr/>
      <dgm:t>
        <a:bodyPr/>
        <a:lstStyle/>
        <a:p>
          <a:r>
            <a:rPr lang="en-US" sz="1400" dirty="0" smtClean="0"/>
            <a:t>Each obstacle is approximated by a linear obstacle with its corners as end points.</a:t>
          </a:r>
          <a:endParaRPr lang="en-US" sz="1400" dirty="0"/>
        </a:p>
      </dgm:t>
    </dgm:pt>
    <dgm:pt modelId="{739D7746-09D9-4993-AF74-440E722FFC94}" type="parTrans" cxnId="{FE097ABD-E5CA-4932-9F3D-0DFE74276D6C}">
      <dgm:prSet/>
      <dgm:spPr/>
      <dgm:t>
        <a:bodyPr/>
        <a:lstStyle/>
        <a:p>
          <a:endParaRPr lang="en-US"/>
        </a:p>
      </dgm:t>
    </dgm:pt>
    <dgm:pt modelId="{CDB7DF74-8BC5-48DB-8B6F-AB6A215C0A92}" type="sibTrans" cxnId="{FE097ABD-E5CA-4932-9F3D-0DFE74276D6C}">
      <dgm:prSet/>
      <dgm:spPr/>
      <dgm:t>
        <a:bodyPr/>
        <a:lstStyle/>
        <a:p>
          <a:endParaRPr lang="en-US"/>
        </a:p>
      </dgm:t>
    </dgm:pt>
    <dgm:pt modelId="{6DB7FEC3-7281-4BE2-A2F2-9D0B158EF5FA}">
      <dgm:prSet phldrT="[Text]" custT="1"/>
      <dgm:spPr/>
      <dgm:t>
        <a:bodyPr/>
        <a:lstStyle/>
        <a:p>
          <a:r>
            <a:rPr lang="en-US" sz="1400" dirty="0" smtClean="0"/>
            <a:t>Breakaway points are initially found. They are points where  a large discontinuity occurs in distance  plot of obstacle points.</a:t>
          </a:r>
          <a:endParaRPr lang="en-US" sz="1400" dirty="0"/>
        </a:p>
      </dgm:t>
    </dgm:pt>
    <dgm:pt modelId="{3E768E72-DA1E-4A24-B663-73A05F3C9D29}" type="parTrans" cxnId="{7F8F3AA4-547D-448D-A8E1-ECE510C20ABC}">
      <dgm:prSet/>
      <dgm:spPr/>
      <dgm:t>
        <a:bodyPr/>
        <a:lstStyle/>
        <a:p>
          <a:endParaRPr lang="en-US"/>
        </a:p>
      </dgm:t>
    </dgm:pt>
    <dgm:pt modelId="{F9D2BB47-933A-4D93-A750-77BFFC3EDF29}" type="sibTrans" cxnId="{7F8F3AA4-547D-448D-A8E1-ECE510C20ABC}">
      <dgm:prSet/>
      <dgm:spPr/>
      <dgm:t>
        <a:bodyPr/>
        <a:lstStyle/>
        <a:p>
          <a:endParaRPr lang="en-US"/>
        </a:p>
      </dgm:t>
    </dgm:pt>
    <dgm:pt modelId="{E89E37F8-E8A1-4178-874F-6DD3C4628DD9}">
      <dgm:prSet phldrT="[Text]" custT="1"/>
      <dgm:spPr/>
      <dgm:t>
        <a:bodyPr/>
        <a:lstStyle/>
        <a:p>
          <a:r>
            <a:rPr lang="en-US" sz="1800" dirty="0" smtClean="0"/>
            <a:t>Spike Landmarks</a:t>
          </a:r>
          <a:endParaRPr lang="en-US" sz="1800" dirty="0"/>
        </a:p>
      </dgm:t>
    </dgm:pt>
    <dgm:pt modelId="{D5642814-691A-40AB-AEC1-87408F74D030}" type="parTrans" cxnId="{6B11F626-B7C6-4DA9-8608-15692D0C000D}">
      <dgm:prSet/>
      <dgm:spPr/>
      <dgm:t>
        <a:bodyPr/>
        <a:lstStyle/>
        <a:p>
          <a:endParaRPr lang="en-US"/>
        </a:p>
      </dgm:t>
    </dgm:pt>
    <dgm:pt modelId="{E0F31CB0-1F41-4877-A6E5-2C0669CADC44}" type="sibTrans" cxnId="{6B11F626-B7C6-4DA9-8608-15692D0C000D}">
      <dgm:prSet/>
      <dgm:spPr/>
      <dgm:t>
        <a:bodyPr/>
        <a:lstStyle/>
        <a:p>
          <a:endParaRPr lang="en-US"/>
        </a:p>
      </dgm:t>
    </dgm:pt>
    <dgm:pt modelId="{F7A4E637-BA1B-4860-98F4-A97FBB3D7404}">
      <dgm:prSet phldrT="[Text]" custT="1"/>
      <dgm:spPr/>
      <dgm:t>
        <a:bodyPr/>
        <a:lstStyle/>
        <a:p>
          <a:r>
            <a:rPr lang="en-US" sz="1400" dirty="0" smtClean="0"/>
            <a:t>Spike landmarks are extracted </a:t>
          </a:r>
          <a:endParaRPr lang="en-US" sz="1400" dirty="0"/>
        </a:p>
      </dgm:t>
    </dgm:pt>
    <dgm:pt modelId="{4AEDB20A-2301-4335-ACF1-42D3E99C3DD2}" type="parTrans" cxnId="{158AF2A9-B4E3-4F71-B961-EC9D7F98E70C}">
      <dgm:prSet/>
      <dgm:spPr/>
      <dgm:t>
        <a:bodyPr/>
        <a:lstStyle/>
        <a:p>
          <a:endParaRPr lang="en-US"/>
        </a:p>
      </dgm:t>
    </dgm:pt>
    <dgm:pt modelId="{AB8AB349-0F32-4606-B5B3-EFB9584995A7}" type="sibTrans" cxnId="{158AF2A9-B4E3-4F71-B961-EC9D7F98E70C}">
      <dgm:prSet/>
      <dgm:spPr/>
      <dgm:t>
        <a:bodyPr/>
        <a:lstStyle/>
        <a:p>
          <a:endParaRPr lang="en-US"/>
        </a:p>
      </dgm:t>
    </dgm:pt>
    <dgm:pt modelId="{8AC6E700-1E6F-4B35-A6D2-488C824EDDA8}">
      <dgm:prSet phldrT="[Text]" custT="1"/>
      <dgm:spPr/>
      <dgm:t>
        <a:bodyPr/>
        <a:lstStyle/>
        <a:p>
          <a:r>
            <a:rPr lang="en-US" sz="1400" dirty="0" smtClean="0"/>
            <a:t>They are points where the summation of difference between distances of 3 consecutive points is a finite value.</a:t>
          </a:r>
          <a:endParaRPr lang="en-US" sz="1400" dirty="0"/>
        </a:p>
      </dgm:t>
    </dgm:pt>
    <dgm:pt modelId="{ABC26252-DBEF-4379-85AE-6B1E56D4F3FB}" type="parTrans" cxnId="{D71F4C50-8F2A-4C1A-A5D9-39585846E1B0}">
      <dgm:prSet/>
      <dgm:spPr/>
      <dgm:t>
        <a:bodyPr/>
        <a:lstStyle/>
        <a:p>
          <a:endParaRPr lang="en-US"/>
        </a:p>
      </dgm:t>
    </dgm:pt>
    <dgm:pt modelId="{65E5336B-CC30-4850-A281-2DEB5C4A27CD}" type="sibTrans" cxnId="{D71F4C50-8F2A-4C1A-A5D9-39585846E1B0}">
      <dgm:prSet/>
      <dgm:spPr/>
      <dgm:t>
        <a:bodyPr/>
        <a:lstStyle/>
        <a:p>
          <a:endParaRPr lang="en-US"/>
        </a:p>
      </dgm:t>
    </dgm:pt>
    <dgm:pt modelId="{BF426655-1886-4733-B7ED-E6A91B622BA7}">
      <dgm:prSet phldrT="[Text]" custT="1"/>
      <dgm:spPr/>
      <dgm:t>
        <a:bodyPr/>
        <a:lstStyle/>
        <a:p>
          <a:r>
            <a:rPr lang="en-US" sz="1800" dirty="0" smtClean="0"/>
            <a:t>Geometrical Figure extraction</a:t>
          </a:r>
          <a:endParaRPr lang="en-US" sz="1800" dirty="0"/>
        </a:p>
      </dgm:t>
    </dgm:pt>
    <dgm:pt modelId="{DAFB317F-26B6-4721-9ABB-8A1C63088C5C}" type="parTrans" cxnId="{B6778CA1-0395-487D-8335-0C0B7CAEF731}">
      <dgm:prSet/>
      <dgm:spPr/>
      <dgm:t>
        <a:bodyPr/>
        <a:lstStyle/>
        <a:p>
          <a:endParaRPr lang="en-US"/>
        </a:p>
      </dgm:t>
    </dgm:pt>
    <dgm:pt modelId="{24316DCC-3F52-4C25-9605-564BCC4B57D3}" type="sibTrans" cxnId="{B6778CA1-0395-487D-8335-0C0B7CAEF731}">
      <dgm:prSet/>
      <dgm:spPr/>
      <dgm:t>
        <a:bodyPr/>
        <a:lstStyle/>
        <a:p>
          <a:endParaRPr lang="en-US"/>
        </a:p>
      </dgm:t>
    </dgm:pt>
    <dgm:pt modelId="{3FED06A6-2667-4D7D-B5DD-4BDE075710A5}">
      <dgm:prSet phldrT="[Text]" custT="1"/>
      <dgm:spPr/>
      <dgm:t>
        <a:bodyPr/>
        <a:lstStyle/>
        <a:p>
          <a:r>
            <a:rPr lang="en-US" sz="1400" dirty="0" smtClean="0"/>
            <a:t>Geometrical figures like Straight line walls are extracted from the given data</a:t>
          </a:r>
          <a:endParaRPr lang="en-US" sz="1400" dirty="0"/>
        </a:p>
      </dgm:t>
    </dgm:pt>
    <dgm:pt modelId="{DD0232D9-2F29-428A-B673-C56F058ECA8F}" type="parTrans" cxnId="{5256118F-F5AA-406A-9192-D5C41E6B61EE}">
      <dgm:prSet/>
      <dgm:spPr/>
      <dgm:t>
        <a:bodyPr/>
        <a:lstStyle/>
        <a:p>
          <a:endParaRPr lang="en-US"/>
        </a:p>
      </dgm:t>
    </dgm:pt>
    <dgm:pt modelId="{3F750E1D-091F-4A70-87C7-ED3D4BE4A2D2}" type="sibTrans" cxnId="{5256118F-F5AA-406A-9192-D5C41E6B61EE}">
      <dgm:prSet/>
      <dgm:spPr/>
      <dgm:t>
        <a:bodyPr/>
        <a:lstStyle/>
        <a:p>
          <a:endParaRPr lang="en-US"/>
        </a:p>
      </dgm:t>
    </dgm:pt>
    <dgm:pt modelId="{C426658F-6404-43A6-80D5-22C10F09679F}">
      <dgm:prSet phldrT="[Text]" custT="1"/>
      <dgm:spPr/>
      <dgm:t>
        <a:bodyPr/>
        <a:lstStyle/>
        <a:p>
          <a:r>
            <a:rPr lang="en-US" sz="1400" dirty="0" smtClean="0"/>
            <a:t>Mainly we applied the algorithm of slope of neighboring points lying within a range of the previous slopes. Best fit line is approximated.</a:t>
          </a:r>
          <a:endParaRPr lang="en-US" sz="1400" dirty="0"/>
        </a:p>
      </dgm:t>
    </dgm:pt>
    <dgm:pt modelId="{C0418448-4593-4972-8AA3-3007C721EE36}" type="parTrans" cxnId="{F4EF80C5-E94E-4C43-83C9-46DAFFA1C95C}">
      <dgm:prSet/>
      <dgm:spPr/>
      <dgm:t>
        <a:bodyPr/>
        <a:lstStyle/>
        <a:p>
          <a:endParaRPr lang="en-US"/>
        </a:p>
      </dgm:t>
    </dgm:pt>
    <dgm:pt modelId="{9BDA4374-F627-4315-9858-28FE0514AEE5}" type="sibTrans" cxnId="{F4EF80C5-E94E-4C43-83C9-46DAFFA1C95C}">
      <dgm:prSet/>
      <dgm:spPr/>
      <dgm:t>
        <a:bodyPr/>
        <a:lstStyle/>
        <a:p>
          <a:endParaRPr lang="en-US"/>
        </a:p>
      </dgm:t>
    </dgm:pt>
    <dgm:pt modelId="{35804A6A-C88F-43E5-ADB7-D4282D4B9950}">
      <dgm:prSet phldrT="[Text]" custT="1"/>
      <dgm:spPr/>
      <dgm:t>
        <a:bodyPr/>
        <a:lstStyle/>
        <a:p>
          <a:r>
            <a:rPr lang="en-US" sz="1400" dirty="0" smtClean="0"/>
            <a:t>Any 2 neighboring breakaway points are  ends of an obstacle or gap .Obstacles and gaps occur alternately.</a:t>
          </a:r>
          <a:endParaRPr lang="en-US" sz="1400" dirty="0"/>
        </a:p>
      </dgm:t>
    </dgm:pt>
    <dgm:pt modelId="{456C3F55-C453-404C-8C16-D0DFBB067DEF}" type="parTrans" cxnId="{C68FA1C5-80D1-4F4C-9DF3-C9B1D096A8D8}">
      <dgm:prSet/>
      <dgm:spPr/>
    </dgm:pt>
    <dgm:pt modelId="{28B704D3-0AEE-4923-869E-EE0795BE527F}" type="sibTrans" cxnId="{C68FA1C5-80D1-4F4C-9DF3-C9B1D096A8D8}">
      <dgm:prSet/>
      <dgm:spPr/>
    </dgm:pt>
    <dgm:pt modelId="{D0A451FC-7698-4A78-8A59-B04C69270426}">
      <dgm:prSet phldrT="[Text]" custT="1"/>
      <dgm:spPr/>
      <dgm:t>
        <a:bodyPr/>
        <a:lstStyle/>
        <a:p>
          <a:r>
            <a:rPr lang="en-US" sz="1400" dirty="0" smtClean="0"/>
            <a:t>This method will be applied for implementing SLAM(Simultaneous Localization and mapping) in environments where landscape changes a lot.</a:t>
          </a:r>
          <a:endParaRPr lang="en-US" sz="1400" dirty="0"/>
        </a:p>
      </dgm:t>
    </dgm:pt>
    <dgm:pt modelId="{20E55A04-DF2A-4059-8788-70D4497A78E9}" type="parTrans" cxnId="{01FB3D56-F8AB-4743-A5C8-028969C84BD6}">
      <dgm:prSet/>
      <dgm:spPr/>
    </dgm:pt>
    <dgm:pt modelId="{1E285F32-D9D6-4FBE-B63D-6FB2D5700428}" type="sibTrans" cxnId="{01FB3D56-F8AB-4743-A5C8-028969C84BD6}">
      <dgm:prSet/>
      <dgm:spPr/>
    </dgm:pt>
    <dgm:pt modelId="{F63ACD1E-88AF-4E1E-A610-2F983A5F31A5}">
      <dgm:prSet phldrT="[Text]" custT="1"/>
      <dgm:spPr/>
      <dgm:t>
        <a:bodyPr/>
        <a:lstStyle/>
        <a:p>
          <a:endParaRPr lang="en-US" sz="1400" dirty="0"/>
        </a:p>
      </dgm:t>
    </dgm:pt>
    <dgm:pt modelId="{940D01B6-B95D-4C37-B838-EDCEF9FAAED9}" type="parTrans" cxnId="{786FAB6F-CF8F-487C-B7DF-F23E069603C6}">
      <dgm:prSet/>
      <dgm:spPr/>
    </dgm:pt>
    <dgm:pt modelId="{AA93BDEC-9BDB-4D35-9F1C-A8D1CBFDE191}" type="sibTrans" cxnId="{786FAB6F-CF8F-487C-B7DF-F23E069603C6}">
      <dgm:prSet/>
      <dgm:spPr/>
    </dgm:pt>
    <dgm:pt modelId="{94E8B014-AC44-47B5-9E1E-C69D9E88A902}">
      <dgm:prSet phldrT="[Text]" custT="1"/>
      <dgm:spPr/>
      <dgm:t>
        <a:bodyPr/>
        <a:lstStyle/>
        <a:p>
          <a:r>
            <a:rPr lang="en-US" sz="1400" dirty="0" smtClean="0"/>
            <a:t>This helps us to smoothly travel  by wall following in clean environments with well defined walls.</a:t>
          </a:r>
          <a:endParaRPr lang="en-US" sz="1400" dirty="0"/>
        </a:p>
      </dgm:t>
    </dgm:pt>
    <dgm:pt modelId="{24C6A0DA-F420-4AF3-B1C7-159E127E142B}" type="parTrans" cxnId="{B0E92D32-7CBB-42BE-A5FB-80B994B74EE1}">
      <dgm:prSet/>
      <dgm:spPr/>
    </dgm:pt>
    <dgm:pt modelId="{01FA742A-12E4-40FD-9A96-984E4A0A5C1F}" type="sibTrans" cxnId="{B0E92D32-7CBB-42BE-A5FB-80B994B74EE1}">
      <dgm:prSet/>
      <dgm:spPr/>
    </dgm:pt>
    <dgm:pt modelId="{C97ECA7E-F148-4903-81D6-2A393ECE2A64}" type="pres">
      <dgm:prSet presAssocID="{B6DC9164-DA07-4886-9A64-6C65354A14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E746F1-DBA8-49D0-B386-FE63C2CCA0B7}" type="pres">
      <dgm:prSet presAssocID="{D23BA231-DD40-4606-8774-8309AB98C929}" presName="composite" presStyleCnt="0"/>
      <dgm:spPr/>
    </dgm:pt>
    <dgm:pt modelId="{9EC516BC-1AD7-41A1-89F9-087CC9BB9162}" type="pres">
      <dgm:prSet presAssocID="{D23BA231-DD40-4606-8774-8309AB98C92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5977AA-0A57-4A79-870E-A3E479C59668}" type="pres">
      <dgm:prSet presAssocID="{D23BA231-DD40-4606-8774-8309AB98C92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1EE792-125A-4183-9069-BB7A0481E92F}" type="pres">
      <dgm:prSet presAssocID="{F484F0D3-43BA-4A9F-91FD-F0B2442AC987}" presName="space" presStyleCnt="0"/>
      <dgm:spPr/>
    </dgm:pt>
    <dgm:pt modelId="{9941C295-D005-4D19-9AEF-1BBCFAE6F918}" type="pres">
      <dgm:prSet presAssocID="{E89E37F8-E8A1-4178-874F-6DD3C4628DD9}" presName="composite" presStyleCnt="0"/>
      <dgm:spPr/>
    </dgm:pt>
    <dgm:pt modelId="{C036BAE1-1ECE-4E38-B8DA-1969A7991873}" type="pres">
      <dgm:prSet presAssocID="{E89E37F8-E8A1-4178-874F-6DD3C4628DD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6E9BA-2A1F-45BA-A35E-DDED6DA0CE3E}" type="pres">
      <dgm:prSet presAssocID="{E89E37F8-E8A1-4178-874F-6DD3C4628DD9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6BDE18-34A8-4BF8-9A73-12999411A93E}" type="pres">
      <dgm:prSet presAssocID="{E0F31CB0-1F41-4877-A6E5-2C0669CADC44}" presName="space" presStyleCnt="0"/>
      <dgm:spPr/>
    </dgm:pt>
    <dgm:pt modelId="{A9978902-0349-43E7-8937-DE2BC9151DF5}" type="pres">
      <dgm:prSet presAssocID="{BF426655-1886-4733-B7ED-E6A91B622BA7}" presName="composite" presStyleCnt="0"/>
      <dgm:spPr/>
    </dgm:pt>
    <dgm:pt modelId="{64808F20-7ABA-402F-AF65-44423AFEFBEE}" type="pres">
      <dgm:prSet presAssocID="{BF426655-1886-4733-B7ED-E6A91B622BA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DC4D0-1604-44BA-960B-BE8CED925146}" type="pres">
      <dgm:prSet presAssocID="{BF426655-1886-4733-B7ED-E6A91B622BA7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1F4C50-8F2A-4C1A-A5D9-39585846E1B0}" srcId="{E89E37F8-E8A1-4178-874F-6DD3C4628DD9}" destId="{8AC6E700-1E6F-4B35-A6D2-488C824EDDA8}" srcOrd="1" destOrd="0" parTransId="{ABC26252-DBEF-4379-85AE-6B1E56D4F3FB}" sibTransId="{65E5336B-CC30-4850-A281-2DEB5C4A27CD}"/>
    <dgm:cxn modelId="{EE5E4EC7-C73D-4C08-972B-D2E03CBB923D}" type="presOf" srcId="{B6DC9164-DA07-4886-9A64-6C65354A140A}" destId="{C97ECA7E-F148-4903-81D6-2A393ECE2A64}" srcOrd="0" destOrd="0" presId="urn:microsoft.com/office/officeart/2005/8/layout/hList1"/>
    <dgm:cxn modelId="{C68FA1C5-80D1-4F4C-9DF3-C9B1D096A8D8}" srcId="{D23BA231-DD40-4606-8774-8309AB98C929}" destId="{35804A6A-C88F-43E5-ADB7-D4282D4B9950}" srcOrd="2" destOrd="0" parTransId="{456C3F55-C453-404C-8C16-D0DFBB067DEF}" sibTransId="{28B704D3-0AEE-4923-869E-EE0795BE527F}"/>
    <dgm:cxn modelId="{6B11F626-B7C6-4DA9-8608-15692D0C000D}" srcId="{B6DC9164-DA07-4886-9A64-6C65354A140A}" destId="{E89E37F8-E8A1-4178-874F-6DD3C4628DD9}" srcOrd="1" destOrd="0" parTransId="{D5642814-691A-40AB-AEC1-87408F74D030}" sibTransId="{E0F31CB0-1F41-4877-A6E5-2C0669CADC44}"/>
    <dgm:cxn modelId="{F4EF80C5-E94E-4C43-83C9-46DAFFA1C95C}" srcId="{BF426655-1886-4733-B7ED-E6A91B622BA7}" destId="{C426658F-6404-43A6-80D5-22C10F09679F}" srcOrd="1" destOrd="0" parTransId="{C0418448-4593-4972-8AA3-3007C721EE36}" sibTransId="{9BDA4374-F627-4315-9858-28FE0514AEE5}"/>
    <dgm:cxn modelId="{B0E92D32-7CBB-42BE-A5FB-80B994B74EE1}" srcId="{BF426655-1886-4733-B7ED-E6A91B622BA7}" destId="{94E8B014-AC44-47B5-9E1E-C69D9E88A902}" srcOrd="2" destOrd="0" parTransId="{24C6A0DA-F420-4AF3-B1C7-159E127E142B}" sibTransId="{01FA742A-12E4-40FD-9A96-984E4A0A5C1F}"/>
    <dgm:cxn modelId="{1F857D5E-A2DF-4FFC-8C84-8732056A8013}" srcId="{B6DC9164-DA07-4886-9A64-6C65354A140A}" destId="{D23BA231-DD40-4606-8774-8309AB98C929}" srcOrd="0" destOrd="0" parTransId="{F99BE478-4648-4E63-91EF-8DD1CAC3F5DE}" sibTransId="{F484F0D3-43BA-4A9F-91FD-F0B2442AC987}"/>
    <dgm:cxn modelId="{AC1057CC-2005-4FBF-9D2C-3CFB7270E321}" type="presOf" srcId="{F7A4E637-BA1B-4860-98F4-A97FBB3D7404}" destId="{4706E9BA-2A1F-45BA-A35E-DDED6DA0CE3E}" srcOrd="0" destOrd="0" presId="urn:microsoft.com/office/officeart/2005/8/layout/hList1"/>
    <dgm:cxn modelId="{FC4117F0-F3B0-4208-982B-E34FC495C034}" type="presOf" srcId="{94E8B014-AC44-47B5-9E1E-C69D9E88A902}" destId="{58DDC4D0-1604-44BA-960B-BE8CED925146}" srcOrd="0" destOrd="2" presId="urn:microsoft.com/office/officeart/2005/8/layout/hList1"/>
    <dgm:cxn modelId="{B6778CA1-0395-487D-8335-0C0B7CAEF731}" srcId="{B6DC9164-DA07-4886-9A64-6C65354A140A}" destId="{BF426655-1886-4733-B7ED-E6A91B622BA7}" srcOrd="2" destOrd="0" parTransId="{DAFB317F-26B6-4721-9ABB-8A1C63088C5C}" sibTransId="{24316DCC-3F52-4C25-9605-564BCC4B57D3}"/>
    <dgm:cxn modelId="{5256118F-F5AA-406A-9192-D5C41E6B61EE}" srcId="{BF426655-1886-4733-B7ED-E6A91B622BA7}" destId="{3FED06A6-2667-4D7D-B5DD-4BDE075710A5}" srcOrd="0" destOrd="0" parTransId="{DD0232D9-2F29-428A-B673-C56F058ECA8F}" sibTransId="{3F750E1D-091F-4A70-87C7-ED3D4BE4A2D2}"/>
    <dgm:cxn modelId="{15F7C665-30E5-493B-8003-EFF263EF7C73}" type="presOf" srcId="{96FCA776-FA8D-461A-B701-45DAAA01B139}" destId="{AA5977AA-0A57-4A79-870E-A3E479C59668}" srcOrd="0" destOrd="0" presId="urn:microsoft.com/office/officeart/2005/8/layout/hList1"/>
    <dgm:cxn modelId="{C059F8F3-E4DE-4FEF-AC57-8887483263C3}" type="presOf" srcId="{F63ACD1E-88AF-4E1E-A610-2F983A5F31A5}" destId="{58DDC4D0-1604-44BA-960B-BE8CED925146}" srcOrd="0" destOrd="3" presId="urn:microsoft.com/office/officeart/2005/8/layout/hList1"/>
    <dgm:cxn modelId="{A6146AA4-8416-4EE2-85BF-EF9C8417C207}" type="presOf" srcId="{8AC6E700-1E6F-4B35-A6D2-488C824EDDA8}" destId="{4706E9BA-2A1F-45BA-A35E-DDED6DA0CE3E}" srcOrd="0" destOrd="1" presId="urn:microsoft.com/office/officeart/2005/8/layout/hList1"/>
    <dgm:cxn modelId="{FE097ABD-E5CA-4932-9F3D-0DFE74276D6C}" srcId="{D23BA231-DD40-4606-8774-8309AB98C929}" destId="{96FCA776-FA8D-461A-B701-45DAAA01B139}" srcOrd="0" destOrd="0" parTransId="{739D7746-09D9-4993-AF74-440E722FFC94}" sibTransId="{CDB7DF74-8BC5-48DB-8B6F-AB6A215C0A92}"/>
    <dgm:cxn modelId="{7F8F3AA4-547D-448D-A8E1-ECE510C20ABC}" srcId="{D23BA231-DD40-4606-8774-8309AB98C929}" destId="{6DB7FEC3-7281-4BE2-A2F2-9D0B158EF5FA}" srcOrd="1" destOrd="0" parTransId="{3E768E72-DA1E-4A24-B663-73A05F3C9D29}" sibTransId="{F9D2BB47-933A-4D93-A750-77BFFC3EDF29}"/>
    <dgm:cxn modelId="{01FB3D56-F8AB-4743-A5C8-028969C84BD6}" srcId="{E89E37F8-E8A1-4178-874F-6DD3C4628DD9}" destId="{D0A451FC-7698-4A78-8A59-B04C69270426}" srcOrd="2" destOrd="0" parTransId="{20E55A04-DF2A-4059-8788-70D4497A78E9}" sibTransId="{1E285F32-D9D6-4FBE-B63D-6FB2D5700428}"/>
    <dgm:cxn modelId="{5D1F71AB-7357-4093-8DA7-D6BFA0F067A7}" type="presOf" srcId="{D0A451FC-7698-4A78-8A59-B04C69270426}" destId="{4706E9BA-2A1F-45BA-A35E-DDED6DA0CE3E}" srcOrd="0" destOrd="2" presId="urn:microsoft.com/office/officeart/2005/8/layout/hList1"/>
    <dgm:cxn modelId="{5FA787B3-1451-4DAD-A0DA-FE05D7D9B3DE}" type="presOf" srcId="{E89E37F8-E8A1-4178-874F-6DD3C4628DD9}" destId="{C036BAE1-1ECE-4E38-B8DA-1969A7991873}" srcOrd="0" destOrd="0" presId="urn:microsoft.com/office/officeart/2005/8/layout/hList1"/>
    <dgm:cxn modelId="{4C7FC43E-ADEF-443A-A1A7-1316ABDBC39E}" type="presOf" srcId="{6DB7FEC3-7281-4BE2-A2F2-9D0B158EF5FA}" destId="{AA5977AA-0A57-4A79-870E-A3E479C59668}" srcOrd="0" destOrd="1" presId="urn:microsoft.com/office/officeart/2005/8/layout/hList1"/>
    <dgm:cxn modelId="{3B625834-0B3B-41BA-9F4F-BDA57C2A6191}" type="presOf" srcId="{D23BA231-DD40-4606-8774-8309AB98C929}" destId="{9EC516BC-1AD7-41A1-89F9-087CC9BB9162}" srcOrd="0" destOrd="0" presId="urn:microsoft.com/office/officeart/2005/8/layout/hList1"/>
    <dgm:cxn modelId="{F9DFBB06-7D64-4143-979B-BC6B52A3A20A}" type="presOf" srcId="{3FED06A6-2667-4D7D-B5DD-4BDE075710A5}" destId="{58DDC4D0-1604-44BA-960B-BE8CED925146}" srcOrd="0" destOrd="0" presId="urn:microsoft.com/office/officeart/2005/8/layout/hList1"/>
    <dgm:cxn modelId="{A0A7BEC4-A7F4-4C78-B0F8-F450F76BBDFD}" type="presOf" srcId="{35804A6A-C88F-43E5-ADB7-D4282D4B9950}" destId="{AA5977AA-0A57-4A79-870E-A3E479C59668}" srcOrd="0" destOrd="2" presId="urn:microsoft.com/office/officeart/2005/8/layout/hList1"/>
    <dgm:cxn modelId="{99A2026A-0C42-4EFD-B218-62ABF243D1D7}" type="presOf" srcId="{BF426655-1886-4733-B7ED-E6A91B622BA7}" destId="{64808F20-7ABA-402F-AF65-44423AFEFBEE}" srcOrd="0" destOrd="0" presId="urn:microsoft.com/office/officeart/2005/8/layout/hList1"/>
    <dgm:cxn modelId="{158AF2A9-B4E3-4F71-B961-EC9D7F98E70C}" srcId="{E89E37F8-E8A1-4178-874F-6DD3C4628DD9}" destId="{F7A4E637-BA1B-4860-98F4-A97FBB3D7404}" srcOrd="0" destOrd="0" parTransId="{4AEDB20A-2301-4335-ACF1-42D3E99C3DD2}" sibTransId="{AB8AB349-0F32-4606-B5B3-EFB9584995A7}"/>
    <dgm:cxn modelId="{88A18DC4-2820-4531-B563-BA0498A613E4}" type="presOf" srcId="{C426658F-6404-43A6-80D5-22C10F09679F}" destId="{58DDC4D0-1604-44BA-960B-BE8CED925146}" srcOrd="0" destOrd="1" presId="urn:microsoft.com/office/officeart/2005/8/layout/hList1"/>
    <dgm:cxn modelId="{786FAB6F-CF8F-487C-B7DF-F23E069603C6}" srcId="{BF426655-1886-4733-B7ED-E6A91B622BA7}" destId="{F63ACD1E-88AF-4E1E-A610-2F983A5F31A5}" srcOrd="3" destOrd="0" parTransId="{940D01B6-B95D-4C37-B838-EDCEF9FAAED9}" sibTransId="{AA93BDEC-9BDB-4D35-9F1C-A8D1CBFDE191}"/>
    <dgm:cxn modelId="{1E4F739C-5FF9-455B-B104-80999A69FF3E}" type="presParOf" srcId="{C97ECA7E-F148-4903-81D6-2A393ECE2A64}" destId="{1CE746F1-DBA8-49D0-B386-FE63C2CCA0B7}" srcOrd="0" destOrd="0" presId="urn:microsoft.com/office/officeart/2005/8/layout/hList1"/>
    <dgm:cxn modelId="{AFB028ED-EB26-4194-95A6-1C0EB80EB7A0}" type="presParOf" srcId="{1CE746F1-DBA8-49D0-B386-FE63C2CCA0B7}" destId="{9EC516BC-1AD7-41A1-89F9-087CC9BB9162}" srcOrd="0" destOrd="0" presId="urn:microsoft.com/office/officeart/2005/8/layout/hList1"/>
    <dgm:cxn modelId="{6243836D-56B1-4ABF-BD5C-B38FB10D63A0}" type="presParOf" srcId="{1CE746F1-DBA8-49D0-B386-FE63C2CCA0B7}" destId="{AA5977AA-0A57-4A79-870E-A3E479C59668}" srcOrd="1" destOrd="0" presId="urn:microsoft.com/office/officeart/2005/8/layout/hList1"/>
    <dgm:cxn modelId="{8330457E-A037-41F3-BAD9-B6E1445250AE}" type="presParOf" srcId="{C97ECA7E-F148-4903-81D6-2A393ECE2A64}" destId="{A21EE792-125A-4183-9069-BB7A0481E92F}" srcOrd="1" destOrd="0" presId="urn:microsoft.com/office/officeart/2005/8/layout/hList1"/>
    <dgm:cxn modelId="{388402E1-144D-4BB0-A7EB-38FF76B73C6A}" type="presParOf" srcId="{C97ECA7E-F148-4903-81D6-2A393ECE2A64}" destId="{9941C295-D005-4D19-9AEF-1BBCFAE6F918}" srcOrd="2" destOrd="0" presId="urn:microsoft.com/office/officeart/2005/8/layout/hList1"/>
    <dgm:cxn modelId="{D2034ABE-0B73-46CF-92B6-8764E0867A30}" type="presParOf" srcId="{9941C295-D005-4D19-9AEF-1BBCFAE6F918}" destId="{C036BAE1-1ECE-4E38-B8DA-1969A7991873}" srcOrd="0" destOrd="0" presId="urn:microsoft.com/office/officeart/2005/8/layout/hList1"/>
    <dgm:cxn modelId="{4F50049A-B1DF-4AF2-8FE7-B4158964F025}" type="presParOf" srcId="{9941C295-D005-4D19-9AEF-1BBCFAE6F918}" destId="{4706E9BA-2A1F-45BA-A35E-DDED6DA0CE3E}" srcOrd="1" destOrd="0" presId="urn:microsoft.com/office/officeart/2005/8/layout/hList1"/>
    <dgm:cxn modelId="{E4A26AA5-A54A-432A-A832-2830C85A9B16}" type="presParOf" srcId="{C97ECA7E-F148-4903-81D6-2A393ECE2A64}" destId="{426BDE18-34A8-4BF8-9A73-12999411A93E}" srcOrd="3" destOrd="0" presId="urn:microsoft.com/office/officeart/2005/8/layout/hList1"/>
    <dgm:cxn modelId="{2FE26D51-6C3F-4311-8E54-CEDFCC95C371}" type="presParOf" srcId="{C97ECA7E-F148-4903-81D6-2A393ECE2A64}" destId="{A9978902-0349-43E7-8937-DE2BC9151DF5}" srcOrd="4" destOrd="0" presId="urn:microsoft.com/office/officeart/2005/8/layout/hList1"/>
    <dgm:cxn modelId="{0557065A-7113-4672-96D6-4B6494031052}" type="presParOf" srcId="{A9978902-0349-43E7-8937-DE2BC9151DF5}" destId="{64808F20-7ABA-402F-AF65-44423AFEFBEE}" srcOrd="0" destOrd="0" presId="urn:microsoft.com/office/officeart/2005/8/layout/hList1"/>
    <dgm:cxn modelId="{B5257089-4726-4C90-8A6C-228C24BD8ED9}" type="presParOf" srcId="{A9978902-0349-43E7-8937-DE2BC9151DF5}" destId="{58DDC4D0-1604-44BA-960B-BE8CED925146}" srcOrd="1" destOrd="0" presId="urn:microsoft.com/office/officeart/2005/8/layout/hList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1EAD79-D9D6-403C-A18B-02C5D3525DF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8D2071-10B6-4D74-AEE2-77AAAD2CC516}">
      <dgm:prSet phldrT="[Text]" custT="1"/>
      <dgm:spPr/>
      <dgm:t>
        <a:bodyPr/>
        <a:lstStyle/>
        <a:p>
          <a:r>
            <a:rPr lang="en-US" sz="1600" dirty="0" smtClean="0"/>
            <a:t>Vehicle Static-GSM activated.IMU  bias calibration done.</a:t>
          </a:r>
          <a:endParaRPr lang="en-US" sz="1600" dirty="0"/>
        </a:p>
      </dgm:t>
    </dgm:pt>
    <dgm:pt modelId="{F095D278-75C7-4993-A1F2-0FAB0FF2E27A}" type="parTrans" cxnId="{B6299FCE-0578-4330-A774-E9789194F5B5}">
      <dgm:prSet/>
      <dgm:spPr/>
      <dgm:t>
        <a:bodyPr/>
        <a:lstStyle/>
        <a:p>
          <a:endParaRPr lang="en-US"/>
        </a:p>
      </dgm:t>
    </dgm:pt>
    <dgm:pt modelId="{49D92D7C-8294-4F5A-98A5-0517DE2ABEE0}" type="sibTrans" cxnId="{B6299FCE-0578-4330-A774-E9789194F5B5}">
      <dgm:prSet/>
      <dgm:spPr/>
      <dgm:t>
        <a:bodyPr/>
        <a:lstStyle/>
        <a:p>
          <a:endParaRPr lang="en-US"/>
        </a:p>
      </dgm:t>
    </dgm:pt>
    <dgm:pt modelId="{D9322A45-531C-4688-A028-78A9E9C56C3B}">
      <dgm:prSet phldrT="[Text]" custT="1"/>
      <dgm:spPr/>
      <dgm:t>
        <a:bodyPr/>
        <a:lstStyle/>
        <a:p>
          <a:r>
            <a:rPr lang="en-US" sz="1600" dirty="0" smtClean="0"/>
            <a:t>Filter values initialized –GPS</a:t>
          </a:r>
        </a:p>
        <a:p>
          <a:r>
            <a:rPr lang="en-US" sz="1600" dirty="0" smtClean="0"/>
            <a:t>+ Compass</a:t>
          </a:r>
          <a:endParaRPr lang="en-US" sz="1600" dirty="0"/>
        </a:p>
      </dgm:t>
    </dgm:pt>
    <dgm:pt modelId="{DD42BCB5-CA63-460E-AF7E-EFA3E696E425}" type="parTrans" cxnId="{52978534-A66A-43D9-9612-245A37633932}">
      <dgm:prSet/>
      <dgm:spPr/>
      <dgm:t>
        <a:bodyPr/>
        <a:lstStyle/>
        <a:p>
          <a:endParaRPr lang="en-US"/>
        </a:p>
      </dgm:t>
    </dgm:pt>
    <dgm:pt modelId="{9F701712-6089-434B-8881-EA991A3F6CBE}" type="sibTrans" cxnId="{52978534-A66A-43D9-9612-245A37633932}">
      <dgm:prSet/>
      <dgm:spPr/>
      <dgm:t>
        <a:bodyPr/>
        <a:lstStyle/>
        <a:p>
          <a:endParaRPr lang="en-US"/>
        </a:p>
      </dgm:t>
    </dgm:pt>
    <dgm:pt modelId="{305D1370-AB8A-4F72-BACD-136BEAE2138C}">
      <dgm:prSet phldrT="[Text]" custT="1"/>
      <dgm:spPr/>
      <dgm:t>
        <a:bodyPr/>
        <a:lstStyle/>
        <a:p>
          <a:r>
            <a:rPr lang="en-US" sz="1600" dirty="0" smtClean="0"/>
            <a:t>Obstacle</a:t>
          </a:r>
          <a:r>
            <a:rPr lang="en-US" sz="1600" baseline="0" dirty="0" smtClean="0"/>
            <a:t> Detection+</a:t>
          </a:r>
        </a:p>
        <a:p>
          <a:r>
            <a:rPr lang="en-US" sz="1600" baseline="0" dirty="0" smtClean="0"/>
            <a:t>Collision avoidance+</a:t>
          </a:r>
        </a:p>
        <a:p>
          <a:r>
            <a:rPr lang="en-US" sz="1600" baseline="0" dirty="0" smtClean="0"/>
            <a:t>Path planning.</a:t>
          </a:r>
          <a:endParaRPr lang="en-US" sz="1600" dirty="0"/>
        </a:p>
      </dgm:t>
    </dgm:pt>
    <dgm:pt modelId="{F4F50C14-021C-4B12-A85C-5FB571F20223}" type="parTrans" cxnId="{5CEC0069-EEA9-453A-99A6-5C48719146E0}">
      <dgm:prSet/>
      <dgm:spPr/>
      <dgm:t>
        <a:bodyPr/>
        <a:lstStyle/>
        <a:p>
          <a:endParaRPr lang="en-US"/>
        </a:p>
      </dgm:t>
    </dgm:pt>
    <dgm:pt modelId="{EEDDA1FE-40FC-4F6B-9C88-93FBFC8FB992}" type="sibTrans" cxnId="{5CEC0069-EEA9-453A-99A6-5C48719146E0}">
      <dgm:prSet/>
      <dgm:spPr/>
      <dgm:t>
        <a:bodyPr/>
        <a:lstStyle/>
        <a:p>
          <a:endParaRPr lang="en-US"/>
        </a:p>
      </dgm:t>
    </dgm:pt>
    <dgm:pt modelId="{B57114FB-DD7D-4B67-AF5F-1DB4038DD957}">
      <dgm:prSet phldrT="[Text]" custT="1"/>
      <dgm:spPr/>
      <dgm:t>
        <a:bodyPr/>
        <a:lstStyle/>
        <a:p>
          <a:r>
            <a:rPr lang="en-US" sz="1600" dirty="0" smtClean="0"/>
            <a:t>INS + Filter activated </a:t>
          </a:r>
        </a:p>
        <a:p>
          <a:r>
            <a:rPr lang="en-US" sz="1600" dirty="0" smtClean="0"/>
            <a:t>GPS/Compass values used.</a:t>
          </a:r>
          <a:endParaRPr lang="en-US" sz="1600" dirty="0"/>
        </a:p>
      </dgm:t>
    </dgm:pt>
    <dgm:pt modelId="{A36B36A0-7851-43C5-A16F-CDAE5D315DDB}" type="parTrans" cxnId="{C4C1C673-6099-4B91-A889-341FA0688ADC}">
      <dgm:prSet/>
      <dgm:spPr/>
      <dgm:t>
        <a:bodyPr/>
        <a:lstStyle/>
        <a:p>
          <a:endParaRPr lang="en-US"/>
        </a:p>
      </dgm:t>
    </dgm:pt>
    <dgm:pt modelId="{F7B6AAEF-C000-4EE4-AE6D-BB178F445A6D}" type="sibTrans" cxnId="{C4C1C673-6099-4B91-A889-341FA0688ADC}">
      <dgm:prSet/>
      <dgm:spPr/>
      <dgm:t>
        <a:bodyPr/>
        <a:lstStyle/>
        <a:p>
          <a:endParaRPr lang="en-US"/>
        </a:p>
      </dgm:t>
    </dgm:pt>
    <dgm:pt modelId="{5067C441-6A31-43D8-BC15-5E7BF1646061}">
      <dgm:prSet phldrT="[Text]" custT="1"/>
      <dgm:spPr/>
      <dgm:t>
        <a:bodyPr/>
        <a:lstStyle/>
        <a:p>
          <a:r>
            <a:rPr lang="en-US" sz="1600" dirty="0" smtClean="0"/>
            <a:t>Health </a:t>
          </a:r>
          <a:r>
            <a:rPr lang="en-US" sz="1600" dirty="0" err="1" smtClean="0"/>
            <a:t>monitoring+Imaging</a:t>
          </a:r>
          <a:endParaRPr lang="en-US" sz="1600" dirty="0" smtClean="0"/>
        </a:p>
        <a:p>
          <a:endParaRPr lang="en-US" sz="1600" dirty="0"/>
        </a:p>
      </dgm:t>
    </dgm:pt>
    <dgm:pt modelId="{AC863DFB-64CB-41D1-9D66-A0FDDDACC1E9}" type="parTrans" cxnId="{972786C4-DDE9-46EE-90EE-EBC5A4460CE2}">
      <dgm:prSet/>
      <dgm:spPr/>
      <dgm:t>
        <a:bodyPr/>
        <a:lstStyle/>
        <a:p>
          <a:endParaRPr lang="en-US"/>
        </a:p>
      </dgm:t>
    </dgm:pt>
    <dgm:pt modelId="{94D26100-6C3A-4B74-A4C0-E7894B66C02A}" type="sibTrans" cxnId="{972786C4-DDE9-46EE-90EE-EBC5A4460CE2}">
      <dgm:prSet/>
      <dgm:spPr/>
      <dgm:t>
        <a:bodyPr/>
        <a:lstStyle/>
        <a:p>
          <a:endParaRPr lang="en-US"/>
        </a:p>
      </dgm:t>
    </dgm:pt>
    <dgm:pt modelId="{2C8C0736-854A-472D-A68C-1759C656BB6E}" type="pres">
      <dgm:prSet presAssocID="{331EAD79-D9D6-403C-A18B-02C5D3525DF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6DDA81-43DF-4F35-A460-49E67CA346C8}" type="pres">
      <dgm:prSet presAssocID="{3E8D2071-10B6-4D74-AEE2-77AAAD2CC516}" presName="dummy" presStyleCnt="0"/>
      <dgm:spPr/>
    </dgm:pt>
    <dgm:pt modelId="{DD67AF88-1E5F-4732-A4F4-5AEA1382B0A5}" type="pres">
      <dgm:prSet presAssocID="{3E8D2071-10B6-4D74-AEE2-77AAAD2CC516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B7FAAD-24A0-4EE7-BE1B-2E89B7BC7A84}" type="pres">
      <dgm:prSet presAssocID="{49D92D7C-8294-4F5A-98A5-0517DE2ABEE0}" presName="sibTrans" presStyleLbl="node1" presStyleIdx="0" presStyleCnt="5" custLinFactNeighborX="1398" custLinFactNeighborY="-3662"/>
      <dgm:spPr/>
      <dgm:t>
        <a:bodyPr/>
        <a:lstStyle/>
        <a:p>
          <a:endParaRPr lang="en-US"/>
        </a:p>
      </dgm:t>
    </dgm:pt>
    <dgm:pt modelId="{49546FF9-4714-4FA4-916F-54962DAC95F4}" type="pres">
      <dgm:prSet presAssocID="{D9322A45-531C-4688-A028-78A9E9C56C3B}" presName="dummy" presStyleCnt="0"/>
      <dgm:spPr/>
    </dgm:pt>
    <dgm:pt modelId="{C91868F2-56D8-4F63-9AD6-BEE52A3BC7DB}" type="pres">
      <dgm:prSet presAssocID="{D9322A45-531C-4688-A028-78A9E9C56C3B}" presName="node" presStyleLbl="revTx" presStyleIdx="1" presStyleCnt="5" custScaleX="98722" custScaleY="93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3F6693-0768-4084-BFA0-748468950805}" type="pres">
      <dgm:prSet presAssocID="{9F701712-6089-434B-8881-EA991A3F6CBE}" presName="sibTrans" presStyleLbl="node1" presStyleIdx="1" presStyleCnt="5" custLinFactNeighborX="1398" custLinFactNeighborY="5412"/>
      <dgm:spPr/>
      <dgm:t>
        <a:bodyPr/>
        <a:lstStyle/>
        <a:p>
          <a:endParaRPr lang="en-US"/>
        </a:p>
      </dgm:t>
    </dgm:pt>
    <dgm:pt modelId="{8E59EE37-4D18-47B1-8832-C59EE1BE4734}" type="pres">
      <dgm:prSet presAssocID="{305D1370-AB8A-4F72-BACD-136BEAE2138C}" presName="dummy" presStyleCnt="0"/>
      <dgm:spPr/>
    </dgm:pt>
    <dgm:pt modelId="{C52F92C2-5792-4212-AE3E-190E3688A5A2}" type="pres">
      <dgm:prSet presAssocID="{305D1370-AB8A-4F72-BACD-136BEAE2138C}" presName="node" presStyleLbl="revTx" presStyleIdx="2" presStyleCnt="5" custScaleX="111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B9F2C-3501-401C-8730-016A93E86835}" type="pres">
      <dgm:prSet presAssocID="{EEDDA1FE-40FC-4F6B-9C88-93FBFC8FB992}" presName="sibTrans" presStyleLbl="node1" presStyleIdx="2" presStyleCnt="5"/>
      <dgm:spPr/>
      <dgm:t>
        <a:bodyPr/>
        <a:lstStyle/>
        <a:p>
          <a:endParaRPr lang="en-US"/>
        </a:p>
      </dgm:t>
    </dgm:pt>
    <dgm:pt modelId="{6258841A-A1B0-4AB6-A5D6-0A3E7026298E}" type="pres">
      <dgm:prSet presAssocID="{B57114FB-DD7D-4B67-AF5F-1DB4038DD957}" presName="dummy" presStyleCnt="0"/>
      <dgm:spPr/>
    </dgm:pt>
    <dgm:pt modelId="{15136533-724B-47FD-A464-2A89CFE1ACE4}" type="pres">
      <dgm:prSet presAssocID="{B57114FB-DD7D-4B67-AF5F-1DB4038DD957}" presName="node" presStyleLbl="revTx" presStyleIdx="3" presStyleCnt="5" custScaleX="1058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B6A2D-7D9C-4BCE-9050-5A2FDE57D5BB}" type="pres">
      <dgm:prSet presAssocID="{F7B6AAEF-C000-4EE4-AE6D-BB178F445A6D}" presName="sibTrans" presStyleLbl="node1" presStyleIdx="3" presStyleCnt="5"/>
      <dgm:spPr/>
      <dgm:t>
        <a:bodyPr/>
        <a:lstStyle/>
        <a:p>
          <a:endParaRPr lang="en-US"/>
        </a:p>
      </dgm:t>
    </dgm:pt>
    <dgm:pt modelId="{0EFD00A7-62A1-4C6B-BC2E-4A73EA3DC85C}" type="pres">
      <dgm:prSet presAssocID="{5067C441-6A31-43D8-BC15-5E7BF1646061}" presName="dummy" presStyleCnt="0"/>
      <dgm:spPr/>
    </dgm:pt>
    <dgm:pt modelId="{9A6B6387-549B-4E66-B5E4-B52F86B1C9ED}" type="pres">
      <dgm:prSet presAssocID="{5067C441-6A31-43D8-BC15-5E7BF1646061}" presName="node" presStyleLbl="revTx" presStyleIdx="4" presStyleCnt="5" custScaleX="92391" custScaleY="77033" custRadScaleRad="106429" custRadScaleInc="-124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65D1D0-7BB6-4978-B987-95D22EA9F182}" type="pres">
      <dgm:prSet presAssocID="{94D26100-6C3A-4B74-A4C0-E7894B66C02A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52978534-A66A-43D9-9612-245A37633932}" srcId="{331EAD79-D9D6-403C-A18B-02C5D3525DF7}" destId="{D9322A45-531C-4688-A028-78A9E9C56C3B}" srcOrd="1" destOrd="0" parTransId="{DD42BCB5-CA63-460E-AF7E-EFA3E696E425}" sibTransId="{9F701712-6089-434B-8881-EA991A3F6CBE}"/>
    <dgm:cxn modelId="{5CEC0069-EEA9-453A-99A6-5C48719146E0}" srcId="{331EAD79-D9D6-403C-A18B-02C5D3525DF7}" destId="{305D1370-AB8A-4F72-BACD-136BEAE2138C}" srcOrd="2" destOrd="0" parTransId="{F4F50C14-021C-4B12-A85C-5FB571F20223}" sibTransId="{EEDDA1FE-40FC-4F6B-9C88-93FBFC8FB992}"/>
    <dgm:cxn modelId="{AC764894-3ABF-42A7-9E96-0AF8F0664AF8}" type="presOf" srcId="{305D1370-AB8A-4F72-BACD-136BEAE2138C}" destId="{C52F92C2-5792-4212-AE3E-190E3688A5A2}" srcOrd="0" destOrd="0" presId="urn:microsoft.com/office/officeart/2005/8/layout/cycle1"/>
    <dgm:cxn modelId="{7047E3F1-2D5E-4643-8073-528B51AF4779}" type="presOf" srcId="{94D26100-6C3A-4B74-A4C0-E7894B66C02A}" destId="{8A65D1D0-7BB6-4978-B987-95D22EA9F182}" srcOrd="0" destOrd="0" presId="urn:microsoft.com/office/officeart/2005/8/layout/cycle1"/>
    <dgm:cxn modelId="{79F3F4EC-3D5D-464A-8BDC-F56F00676872}" type="presOf" srcId="{F7B6AAEF-C000-4EE4-AE6D-BB178F445A6D}" destId="{D17B6A2D-7D9C-4BCE-9050-5A2FDE57D5BB}" srcOrd="0" destOrd="0" presId="urn:microsoft.com/office/officeart/2005/8/layout/cycle1"/>
    <dgm:cxn modelId="{BA4BC450-678C-4A39-BD22-9E4501C0098E}" type="presOf" srcId="{5067C441-6A31-43D8-BC15-5E7BF1646061}" destId="{9A6B6387-549B-4E66-B5E4-B52F86B1C9ED}" srcOrd="0" destOrd="0" presId="urn:microsoft.com/office/officeart/2005/8/layout/cycle1"/>
    <dgm:cxn modelId="{29E98E62-70CE-4578-B1DD-C27DE278C8A6}" type="presOf" srcId="{3E8D2071-10B6-4D74-AEE2-77AAAD2CC516}" destId="{DD67AF88-1E5F-4732-A4F4-5AEA1382B0A5}" srcOrd="0" destOrd="0" presId="urn:microsoft.com/office/officeart/2005/8/layout/cycle1"/>
    <dgm:cxn modelId="{4F5C002D-794B-4508-98C6-2890A40E27D9}" type="presOf" srcId="{D9322A45-531C-4688-A028-78A9E9C56C3B}" destId="{C91868F2-56D8-4F63-9AD6-BEE52A3BC7DB}" srcOrd="0" destOrd="0" presId="urn:microsoft.com/office/officeart/2005/8/layout/cycle1"/>
    <dgm:cxn modelId="{C4C1C673-6099-4B91-A889-341FA0688ADC}" srcId="{331EAD79-D9D6-403C-A18B-02C5D3525DF7}" destId="{B57114FB-DD7D-4B67-AF5F-1DB4038DD957}" srcOrd="3" destOrd="0" parTransId="{A36B36A0-7851-43C5-A16F-CDAE5D315DDB}" sibTransId="{F7B6AAEF-C000-4EE4-AE6D-BB178F445A6D}"/>
    <dgm:cxn modelId="{DD274439-56BA-4F74-83D4-D9B295C0C3F8}" type="presOf" srcId="{EEDDA1FE-40FC-4F6B-9C88-93FBFC8FB992}" destId="{7C0B9F2C-3501-401C-8730-016A93E86835}" srcOrd="0" destOrd="0" presId="urn:microsoft.com/office/officeart/2005/8/layout/cycle1"/>
    <dgm:cxn modelId="{EADC957F-57A6-439C-BC90-A71AC3E72C7C}" type="presOf" srcId="{B57114FB-DD7D-4B67-AF5F-1DB4038DD957}" destId="{15136533-724B-47FD-A464-2A89CFE1ACE4}" srcOrd="0" destOrd="0" presId="urn:microsoft.com/office/officeart/2005/8/layout/cycle1"/>
    <dgm:cxn modelId="{972786C4-DDE9-46EE-90EE-EBC5A4460CE2}" srcId="{331EAD79-D9D6-403C-A18B-02C5D3525DF7}" destId="{5067C441-6A31-43D8-BC15-5E7BF1646061}" srcOrd="4" destOrd="0" parTransId="{AC863DFB-64CB-41D1-9D66-A0FDDDACC1E9}" sibTransId="{94D26100-6C3A-4B74-A4C0-E7894B66C02A}"/>
    <dgm:cxn modelId="{E8D987F2-DEAA-401A-83C0-7E066F34C32D}" type="presOf" srcId="{331EAD79-D9D6-403C-A18B-02C5D3525DF7}" destId="{2C8C0736-854A-472D-A68C-1759C656BB6E}" srcOrd="0" destOrd="0" presId="urn:microsoft.com/office/officeart/2005/8/layout/cycle1"/>
    <dgm:cxn modelId="{67EAD0AA-4F01-4704-BF48-46BF0579D045}" type="presOf" srcId="{9F701712-6089-434B-8881-EA991A3F6CBE}" destId="{A83F6693-0768-4084-BFA0-748468950805}" srcOrd="0" destOrd="0" presId="urn:microsoft.com/office/officeart/2005/8/layout/cycle1"/>
    <dgm:cxn modelId="{B6299FCE-0578-4330-A774-E9789194F5B5}" srcId="{331EAD79-D9D6-403C-A18B-02C5D3525DF7}" destId="{3E8D2071-10B6-4D74-AEE2-77AAAD2CC516}" srcOrd="0" destOrd="0" parTransId="{F095D278-75C7-4993-A1F2-0FAB0FF2E27A}" sibTransId="{49D92D7C-8294-4F5A-98A5-0517DE2ABEE0}"/>
    <dgm:cxn modelId="{EBC741F3-0F4E-44A0-B8B6-2BEAE69CE98D}" type="presOf" srcId="{49D92D7C-8294-4F5A-98A5-0517DE2ABEE0}" destId="{C5B7FAAD-24A0-4EE7-BE1B-2E89B7BC7A84}" srcOrd="0" destOrd="0" presId="urn:microsoft.com/office/officeart/2005/8/layout/cycle1"/>
    <dgm:cxn modelId="{90DC851C-B403-439D-A52A-AC1559BF9BCA}" type="presParOf" srcId="{2C8C0736-854A-472D-A68C-1759C656BB6E}" destId="{6A6DDA81-43DF-4F35-A460-49E67CA346C8}" srcOrd="0" destOrd="0" presId="urn:microsoft.com/office/officeart/2005/8/layout/cycle1"/>
    <dgm:cxn modelId="{9C138233-2499-4DE2-8284-CB220F74B520}" type="presParOf" srcId="{2C8C0736-854A-472D-A68C-1759C656BB6E}" destId="{DD67AF88-1E5F-4732-A4F4-5AEA1382B0A5}" srcOrd="1" destOrd="0" presId="urn:microsoft.com/office/officeart/2005/8/layout/cycle1"/>
    <dgm:cxn modelId="{9DE1DEFF-7CB0-49AA-954A-C01D282B2AB1}" type="presParOf" srcId="{2C8C0736-854A-472D-A68C-1759C656BB6E}" destId="{C5B7FAAD-24A0-4EE7-BE1B-2E89B7BC7A84}" srcOrd="2" destOrd="0" presId="urn:microsoft.com/office/officeart/2005/8/layout/cycle1"/>
    <dgm:cxn modelId="{C20A17B3-B78E-4B6E-8EFA-6F86B5D08B1B}" type="presParOf" srcId="{2C8C0736-854A-472D-A68C-1759C656BB6E}" destId="{49546FF9-4714-4FA4-916F-54962DAC95F4}" srcOrd="3" destOrd="0" presId="urn:microsoft.com/office/officeart/2005/8/layout/cycle1"/>
    <dgm:cxn modelId="{8B9929D1-E1E9-4CA5-AA35-62CEFF8C415A}" type="presParOf" srcId="{2C8C0736-854A-472D-A68C-1759C656BB6E}" destId="{C91868F2-56D8-4F63-9AD6-BEE52A3BC7DB}" srcOrd="4" destOrd="0" presId="urn:microsoft.com/office/officeart/2005/8/layout/cycle1"/>
    <dgm:cxn modelId="{F937AF2E-74D3-4E6F-B500-F5DAD7A3F205}" type="presParOf" srcId="{2C8C0736-854A-472D-A68C-1759C656BB6E}" destId="{A83F6693-0768-4084-BFA0-748468950805}" srcOrd="5" destOrd="0" presId="urn:microsoft.com/office/officeart/2005/8/layout/cycle1"/>
    <dgm:cxn modelId="{97F82A37-AFCE-41FF-B0E0-DCDE92B0C6A7}" type="presParOf" srcId="{2C8C0736-854A-472D-A68C-1759C656BB6E}" destId="{8E59EE37-4D18-47B1-8832-C59EE1BE4734}" srcOrd="6" destOrd="0" presId="urn:microsoft.com/office/officeart/2005/8/layout/cycle1"/>
    <dgm:cxn modelId="{DDF3458F-A4FC-4DD9-A3F3-77E84FF66CE3}" type="presParOf" srcId="{2C8C0736-854A-472D-A68C-1759C656BB6E}" destId="{C52F92C2-5792-4212-AE3E-190E3688A5A2}" srcOrd="7" destOrd="0" presId="urn:microsoft.com/office/officeart/2005/8/layout/cycle1"/>
    <dgm:cxn modelId="{13891697-5629-40BB-A269-86DFFB594195}" type="presParOf" srcId="{2C8C0736-854A-472D-A68C-1759C656BB6E}" destId="{7C0B9F2C-3501-401C-8730-016A93E86835}" srcOrd="8" destOrd="0" presId="urn:microsoft.com/office/officeart/2005/8/layout/cycle1"/>
    <dgm:cxn modelId="{13712253-9AC2-4560-8147-AAE3D6EC89EB}" type="presParOf" srcId="{2C8C0736-854A-472D-A68C-1759C656BB6E}" destId="{6258841A-A1B0-4AB6-A5D6-0A3E7026298E}" srcOrd="9" destOrd="0" presId="urn:microsoft.com/office/officeart/2005/8/layout/cycle1"/>
    <dgm:cxn modelId="{5F4883A8-ABC2-40CD-AA3D-B347026B03B1}" type="presParOf" srcId="{2C8C0736-854A-472D-A68C-1759C656BB6E}" destId="{15136533-724B-47FD-A464-2A89CFE1ACE4}" srcOrd="10" destOrd="0" presId="urn:microsoft.com/office/officeart/2005/8/layout/cycle1"/>
    <dgm:cxn modelId="{AADBDEA7-DFC6-46C8-9B5A-20A721412D59}" type="presParOf" srcId="{2C8C0736-854A-472D-A68C-1759C656BB6E}" destId="{D17B6A2D-7D9C-4BCE-9050-5A2FDE57D5BB}" srcOrd="11" destOrd="0" presId="urn:microsoft.com/office/officeart/2005/8/layout/cycle1"/>
    <dgm:cxn modelId="{5FDE6243-D253-49B3-B697-C335AD607567}" type="presParOf" srcId="{2C8C0736-854A-472D-A68C-1759C656BB6E}" destId="{0EFD00A7-62A1-4C6B-BC2E-4A73EA3DC85C}" srcOrd="12" destOrd="0" presId="urn:microsoft.com/office/officeart/2005/8/layout/cycle1"/>
    <dgm:cxn modelId="{A89C21D7-8E61-4592-A77C-81E910106A41}" type="presParOf" srcId="{2C8C0736-854A-472D-A68C-1759C656BB6E}" destId="{9A6B6387-549B-4E66-B5E4-B52F86B1C9ED}" srcOrd="13" destOrd="0" presId="urn:microsoft.com/office/officeart/2005/8/layout/cycle1"/>
    <dgm:cxn modelId="{8A17F231-8652-4021-B6B9-6DAC2FCF1D29}" type="presParOf" srcId="{2C8C0736-854A-472D-A68C-1759C656BB6E}" destId="{8A65D1D0-7BB6-4978-B987-95D22EA9F182}" srcOrd="14" destOrd="0" presId="urn:microsoft.com/office/officeart/2005/8/layout/cycle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CF500-DF4B-4532-A6C1-3DDEAFAE8382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D1F29-18A2-436D-9D6E-436D5CA8EB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56197-B307-4608-A5DF-632A1C78C2E9}" type="datetimeFigureOut">
              <a:rPr lang="en-US" smtClean="0"/>
              <a:t>9/24/2009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F90B9-E8C6-459B-BD79-14AC373A068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F7040F-AD69-4D55-9148-BC9A5A1BAAFA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449F70-37DA-4CA7-9E5B-D48ED0E315AF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5C43FF-8647-45D4-B08F-83FF1105F113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97FF9D-2BD4-4BA2-84D9-02CFF0089F63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I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76BE02-7AB5-444D-BA9B-552CDFE409A7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I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88D711-D1E4-43B6-82AF-642A8521554D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I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00536E-2751-4935-BA14-D187992790C9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I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542034-6A78-4E33-BC9C-28EBAA019307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I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941904-C826-4138-AF5E-71E6466ACD70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I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373247-A8CF-415D-93FF-BD002D74F834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I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5CB7AA-9F3C-4A95-B326-8C8C7F0AD921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3095B0-92B0-4952-89DA-1337699B864B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D234C6-3350-49E1-88BE-02DA07EEA629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60ECBE-C19C-406F-9641-E009F1169C6B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1B1394-8C9A-4E5E-97A9-77615CEA28C3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A4489E-44BF-4616-B435-6550F2AD2A95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22B829-6A59-4CF7-868B-6D96053D4A09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C78347-017C-45BD-82E3-21FC8CA28CEA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59F0CE-0ED1-4FDF-AE4C-F388EF981E66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105BB-FD13-420E-8FFC-042BECC491CB}" type="datetimeFigureOut">
              <a:rPr lang="en-US" smtClean="0"/>
              <a:pPr/>
              <a:t>9/24/2009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9260F-2F6B-4F23-AC85-9973694F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5" Type="http://schemas.openxmlformats.org/officeDocument/2006/relationships/image" Target="../media/image15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1066800"/>
            <a:ext cx="9448800" cy="1829761"/>
          </a:xfrm>
        </p:spPr>
        <p:txBody>
          <a:bodyPr/>
          <a:lstStyle/>
          <a:p>
            <a:pPr algn="just"/>
            <a:r>
              <a:rPr lang="en-US" sz="9600" dirty="0" smtClean="0">
                <a:latin typeface="Algerian" pitchFamily="82" charset="0"/>
              </a:rPr>
              <a:t>		ABHYAST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0255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0"/>
            <a:ext cx="3581400" cy="8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2743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lgerian" pitchFamily="82" charset="0"/>
              </a:rPr>
              <a:t>An Autonomous Navigation Vehicle for Surveillance</a:t>
            </a:r>
            <a:endParaRPr lang="en-US" sz="2400" dirty="0">
              <a:latin typeface="Algerian" pitchFamily="82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0" y="5374640"/>
          <a:ext cx="6096000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Abhilash</a:t>
                      </a:r>
                      <a:r>
                        <a:rPr lang="en-US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Jindal</a:t>
                      </a:r>
                      <a:endParaRPr lang="en-US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Ankur</a:t>
                      </a:r>
                      <a:r>
                        <a:rPr lang="en-US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Jain</a:t>
                      </a:r>
                      <a:endParaRPr lang="en-US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Faez</a:t>
                      </a:r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Ahmed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Gaurav</a:t>
                      </a:r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Dhama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Mayank</a:t>
                      </a:r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Baranwal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Palash</a:t>
                      </a:r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Soni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Shishir</a:t>
                      </a:r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Pandya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Sriram</a:t>
                      </a:r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Ganesan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2813" y="500063"/>
            <a:ext cx="7158037" cy="708025"/>
          </a:xfrm>
          <a:prstGeom prst="rect">
            <a:avLst/>
          </a:prstGeom>
          <a:noFill/>
          <a:effectLst>
            <a:outerShdw blurRad="76200" dir="13500000" sy="23000" kx="1200000" algn="br" rotWithShape="0">
              <a:schemeClr val="tx1">
                <a:alpha val="20000"/>
              </a:scheme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lgerian" pitchFamily="82" charset="0"/>
                <a:ea typeface="+mj-ea"/>
                <a:cs typeface="Times New Roman" pitchFamily="18" charset="0"/>
              </a:rPr>
              <a:t>Flipper  Assist mechanism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4313" y="4737100"/>
            <a:ext cx="2786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FontTx/>
              <a:buAutoNum type="alphaLcPeriod"/>
            </a:pPr>
            <a:r>
              <a:rPr lang="en-US" sz="1200">
                <a:latin typeface="Lucida Sans Unicode" pitchFamily="34" charset="0"/>
              </a:rPr>
              <a:t>Flippers oriented </a:t>
            </a:r>
          </a:p>
          <a:p>
            <a:pPr marL="228600" indent="-228600"/>
            <a:r>
              <a:rPr lang="en-US" sz="1200">
                <a:latin typeface="Lucida Sans Unicode" pitchFamily="34" charset="0"/>
              </a:rPr>
              <a:t>      parallel to the ground.</a:t>
            </a:r>
            <a:endParaRPr lang="en-IN" sz="1200">
              <a:latin typeface="Lucida Sans Unicode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54300" y="5473700"/>
            <a:ext cx="2786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Lucida Sans Unicode" pitchFamily="34" charset="0"/>
              </a:rPr>
              <a:t>b. Flippers changing </a:t>
            </a:r>
          </a:p>
          <a:p>
            <a:r>
              <a:rPr lang="en-US" sz="1200">
                <a:latin typeface="Lucida Sans Unicode" pitchFamily="34" charset="0"/>
              </a:rPr>
              <a:t>    orientation.</a:t>
            </a:r>
            <a:endParaRPr lang="en-IN" sz="1200">
              <a:latin typeface="Lucida Sans Unicode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29188" y="6143625"/>
            <a:ext cx="2786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Lucida Sans Unicode" pitchFamily="34" charset="0"/>
              </a:rPr>
              <a:t>c. Flippers oriented at </a:t>
            </a:r>
          </a:p>
          <a:p>
            <a:r>
              <a:rPr lang="en-US" sz="1200">
                <a:latin typeface="Lucida Sans Unicode" pitchFamily="34" charset="0"/>
              </a:rPr>
              <a:t>    required incline.</a:t>
            </a:r>
            <a:endParaRPr lang="en-IN" sz="1200">
              <a:latin typeface="Lucida Sans Unicode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82" y="3214686"/>
            <a:ext cx="2428892" cy="14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1143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>
              <a:rot lat="0" lon="0" rev="0"/>
            </a:lightRig>
          </a:scene3d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0745" y="3973664"/>
            <a:ext cx="2471720" cy="146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1143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>
              <a:rot lat="0" lon="0" rev="0"/>
            </a:lightRig>
          </a:scene3d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7527" y="4643976"/>
            <a:ext cx="2357454" cy="144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1143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>
              <a:rot lat="0" lon="0" rev="0"/>
            </a:lightRig>
          </a:scene3d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86375" y="3000375"/>
            <a:ext cx="3857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Flippers change orientation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     to adapt to the terrain.</a:t>
            </a:r>
          </a:p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They help to scale obstacles</a:t>
            </a:r>
            <a:r>
              <a:rPr lang="en-US">
                <a:solidFill>
                  <a:schemeClr val="bg1"/>
                </a:solidFill>
                <a:latin typeface="Dutch801 Rm BT" pitchFamily="18" charset="0"/>
                <a:ea typeface="Complex" pitchFamily="2" charset="0"/>
                <a:cs typeface="Complex" pitchFamily="2" charset="0"/>
              </a:rPr>
              <a:t>.</a:t>
            </a:r>
            <a:endParaRPr lang="en-IN">
              <a:solidFill>
                <a:schemeClr val="bg1"/>
              </a:solidFill>
              <a:latin typeface="Dutch801 Rm BT" pitchFamily="18" charset="0"/>
              <a:ea typeface="Complex" pitchFamily="2" charset="0"/>
              <a:cs typeface="Co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7188"/>
            <a:ext cx="9144000" cy="1446212"/>
          </a:xfrm>
          <a:prstGeom prst="rect">
            <a:avLst/>
          </a:prstGeom>
          <a:noFill/>
          <a:effectLst>
            <a:outerShdw blurRad="76200" dir="13500000" sy="23000" kx="1200000" algn="br" rotWithShape="0">
              <a:schemeClr val="tx1">
                <a:alpha val="20000"/>
              </a:scheme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lgerian" pitchFamily="82" charset="0"/>
                <a:cs typeface="Times New Roman" pitchFamily="18" charset="0"/>
              </a:rPr>
              <a:t>me</a:t>
            </a:r>
            <a:r>
              <a:rPr lang="en-US" sz="4400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lgerian" pitchFamily="82" charset="0"/>
                <a:ea typeface="+mj-ea"/>
                <a:cs typeface="Times New Roman" pitchFamily="18" charset="0"/>
              </a:rPr>
              <a:t>chanism: an example Flipper assist</a:t>
            </a:r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160338" y="3009900"/>
            <a:ext cx="719137" cy="2714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71438" y="3190875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781050" y="3201988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1263650" y="3195638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10" name="Straight Connector 9"/>
          <p:cNvCxnSpPr>
            <a:cxnSpLocks noChangeAspect="1"/>
          </p:cNvCxnSpPr>
          <p:nvPr/>
        </p:nvCxnSpPr>
        <p:spPr>
          <a:xfrm>
            <a:off x="171450" y="3295650"/>
            <a:ext cx="706438" cy="0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 noChangeAspect="1"/>
          </p:cNvCxnSpPr>
          <p:nvPr/>
        </p:nvCxnSpPr>
        <p:spPr>
          <a:xfrm>
            <a:off x="155575" y="3163888"/>
            <a:ext cx="746125" cy="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ChangeAspect="1"/>
          </p:cNvCxnSpPr>
          <p:nvPr/>
        </p:nvCxnSpPr>
        <p:spPr>
          <a:xfrm>
            <a:off x="160338" y="3427413"/>
            <a:ext cx="746125" cy="15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/>
        </p:nvSpPr>
        <p:spPr>
          <a:xfrm>
            <a:off x="130175" y="3262313"/>
            <a:ext cx="77788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839788" y="3268663"/>
            <a:ext cx="77787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27" name="Straight Connector 26"/>
          <p:cNvCxnSpPr/>
          <p:nvPr/>
        </p:nvCxnSpPr>
        <p:spPr>
          <a:xfrm>
            <a:off x="887413" y="3295650"/>
            <a:ext cx="500062" cy="1588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95350" y="3427413"/>
            <a:ext cx="500063" cy="15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85825" y="3165475"/>
            <a:ext cx="500063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 Same Side Corner Rectangle 34"/>
          <p:cNvSpPr/>
          <p:nvPr/>
        </p:nvSpPr>
        <p:spPr>
          <a:xfrm>
            <a:off x="1603375" y="3143250"/>
            <a:ext cx="914400" cy="271463"/>
          </a:xfrm>
          <a:prstGeom prst="round2Same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6" name="Rounded Rectangle 35"/>
          <p:cNvSpPr>
            <a:spLocks noChangeAspect="1"/>
          </p:cNvSpPr>
          <p:nvPr/>
        </p:nvSpPr>
        <p:spPr>
          <a:xfrm>
            <a:off x="3597275" y="3000375"/>
            <a:ext cx="719138" cy="2714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3508375" y="3181350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4217988" y="3192463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4551363" y="2857500"/>
            <a:ext cx="195262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40" name="Straight Connector 39"/>
          <p:cNvCxnSpPr>
            <a:cxnSpLocks noChangeAspect="1"/>
          </p:cNvCxnSpPr>
          <p:nvPr/>
        </p:nvCxnSpPr>
        <p:spPr>
          <a:xfrm>
            <a:off x="3608388" y="3286125"/>
            <a:ext cx="706437" cy="1588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 noChangeAspect="1"/>
          </p:cNvCxnSpPr>
          <p:nvPr/>
        </p:nvCxnSpPr>
        <p:spPr>
          <a:xfrm>
            <a:off x="3592513" y="3154363"/>
            <a:ext cx="746125" cy="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 noChangeAspect="1"/>
          </p:cNvCxnSpPr>
          <p:nvPr/>
        </p:nvCxnSpPr>
        <p:spPr>
          <a:xfrm>
            <a:off x="3597275" y="3417888"/>
            <a:ext cx="746125" cy="15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>
            <a:spLocks noChangeAspect="1"/>
          </p:cNvSpPr>
          <p:nvPr/>
        </p:nvSpPr>
        <p:spPr>
          <a:xfrm>
            <a:off x="3567113" y="3252788"/>
            <a:ext cx="77787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45" name="Straight Connector 44"/>
          <p:cNvCxnSpPr/>
          <p:nvPr/>
        </p:nvCxnSpPr>
        <p:spPr>
          <a:xfrm rot="5400000" flipH="1" flipV="1">
            <a:off x="4314825" y="2946400"/>
            <a:ext cx="357188" cy="357188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>
            <a:spLocks noChangeAspect="1"/>
          </p:cNvSpPr>
          <p:nvPr/>
        </p:nvSpPr>
        <p:spPr>
          <a:xfrm>
            <a:off x="4276725" y="3259138"/>
            <a:ext cx="77788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47" name="Straight Connector 46"/>
          <p:cNvCxnSpPr/>
          <p:nvPr/>
        </p:nvCxnSpPr>
        <p:spPr>
          <a:xfrm rot="5400000" flipH="1" flipV="1">
            <a:off x="4254500" y="2857500"/>
            <a:ext cx="357188" cy="3571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 flipH="1" flipV="1">
            <a:off x="4395788" y="3052763"/>
            <a:ext cx="357187" cy="3571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 Same Side Corner Rectangle 52"/>
          <p:cNvSpPr/>
          <p:nvPr/>
        </p:nvSpPr>
        <p:spPr>
          <a:xfrm>
            <a:off x="4664075" y="3143250"/>
            <a:ext cx="914400" cy="271463"/>
          </a:xfrm>
          <a:prstGeom prst="round2Same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4" name="Rounded Rectangle 53"/>
          <p:cNvSpPr>
            <a:spLocks noChangeAspect="1"/>
          </p:cNvSpPr>
          <p:nvPr/>
        </p:nvSpPr>
        <p:spPr>
          <a:xfrm rot="19456857">
            <a:off x="6486525" y="2862263"/>
            <a:ext cx="719138" cy="2714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 rot="19456857">
            <a:off x="6557963" y="3292475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 rot="20127615">
            <a:off x="7107238" y="2901950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58" name="Straight Connector 57"/>
          <p:cNvCxnSpPr>
            <a:cxnSpLocks noChangeAspect="1"/>
          </p:cNvCxnSpPr>
          <p:nvPr/>
        </p:nvCxnSpPr>
        <p:spPr>
          <a:xfrm rot="19456857">
            <a:off x="6573838" y="3181350"/>
            <a:ext cx="706437" cy="0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 noChangeAspect="1"/>
          </p:cNvCxnSpPr>
          <p:nvPr/>
        </p:nvCxnSpPr>
        <p:spPr>
          <a:xfrm rot="19456857">
            <a:off x="6557963" y="3049588"/>
            <a:ext cx="746125" cy="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 noChangeAspect="1"/>
          </p:cNvCxnSpPr>
          <p:nvPr/>
        </p:nvCxnSpPr>
        <p:spPr>
          <a:xfrm rot="19456857">
            <a:off x="6650038" y="3279775"/>
            <a:ext cx="746125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>
            <a:spLocks noChangeAspect="1"/>
          </p:cNvSpPr>
          <p:nvPr/>
        </p:nvSpPr>
        <p:spPr>
          <a:xfrm rot="20127615">
            <a:off x="6608763" y="3365500"/>
            <a:ext cx="79375" cy="7143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 rot="20127615">
            <a:off x="7165975" y="2968625"/>
            <a:ext cx="79375" cy="7143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7556500" y="2905125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73" name="Straight Connector 72"/>
          <p:cNvCxnSpPr/>
          <p:nvPr/>
        </p:nvCxnSpPr>
        <p:spPr>
          <a:xfrm>
            <a:off x="7180263" y="3005138"/>
            <a:ext cx="500062" cy="1587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7188200" y="3136900"/>
            <a:ext cx="500063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178675" y="2876550"/>
            <a:ext cx="500063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ound Same Side Corner Rectangle 75"/>
          <p:cNvSpPr/>
          <p:nvPr/>
        </p:nvSpPr>
        <p:spPr>
          <a:xfrm>
            <a:off x="7429500" y="3143250"/>
            <a:ext cx="914400" cy="271463"/>
          </a:xfrm>
          <a:prstGeom prst="round2Same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77" name="Oval 76"/>
          <p:cNvSpPr>
            <a:spLocks noChangeAspect="1"/>
          </p:cNvSpPr>
          <p:nvPr/>
        </p:nvSpPr>
        <p:spPr>
          <a:xfrm>
            <a:off x="1330325" y="3275013"/>
            <a:ext cx="79375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>
            <a:off x="4616450" y="2927350"/>
            <a:ext cx="79375" cy="7143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>
            <a:off x="7632700" y="2971800"/>
            <a:ext cx="79375" cy="7143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86" name="Rounded Rectangle 85"/>
          <p:cNvSpPr>
            <a:spLocks noChangeAspect="1"/>
          </p:cNvSpPr>
          <p:nvPr/>
        </p:nvSpPr>
        <p:spPr>
          <a:xfrm rot="19456857">
            <a:off x="879475" y="4835525"/>
            <a:ext cx="719138" cy="2714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 rot="19456857">
            <a:off x="950913" y="5265738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 rot="20127615">
            <a:off x="1500188" y="4875213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89" name="Straight Connector 88"/>
          <p:cNvCxnSpPr>
            <a:cxnSpLocks noChangeAspect="1"/>
          </p:cNvCxnSpPr>
          <p:nvPr/>
        </p:nvCxnSpPr>
        <p:spPr>
          <a:xfrm rot="19456857">
            <a:off x="966788" y="5153025"/>
            <a:ext cx="708025" cy="1588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 noChangeAspect="1"/>
          </p:cNvCxnSpPr>
          <p:nvPr/>
        </p:nvCxnSpPr>
        <p:spPr>
          <a:xfrm rot="19456857">
            <a:off x="950913" y="5021263"/>
            <a:ext cx="746125" cy="15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 noChangeAspect="1"/>
          </p:cNvCxnSpPr>
          <p:nvPr/>
        </p:nvCxnSpPr>
        <p:spPr>
          <a:xfrm rot="19456857">
            <a:off x="1042988" y="5253038"/>
            <a:ext cx="746125" cy="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>
            <a:spLocks noChangeAspect="1"/>
          </p:cNvSpPr>
          <p:nvPr/>
        </p:nvSpPr>
        <p:spPr>
          <a:xfrm rot="20127615">
            <a:off x="1001713" y="5338763"/>
            <a:ext cx="79375" cy="6985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 rot="20127615">
            <a:off x="1558925" y="4941888"/>
            <a:ext cx="79375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>
            <a:off x="1949450" y="4878388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95" name="Straight Connector 94"/>
          <p:cNvCxnSpPr/>
          <p:nvPr/>
        </p:nvCxnSpPr>
        <p:spPr>
          <a:xfrm>
            <a:off x="1573213" y="4978400"/>
            <a:ext cx="500062" cy="1588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581150" y="5110163"/>
            <a:ext cx="500063" cy="15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1571625" y="4848225"/>
            <a:ext cx="500063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ound Same Side Corner Rectangle 97"/>
          <p:cNvSpPr/>
          <p:nvPr/>
        </p:nvSpPr>
        <p:spPr>
          <a:xfrm>
            <a:off x="1597025" y="5116513"/>
            <a:ext cx="914400" cy="271462"/>
          </a:xfrm>
          <a:prstGeom prst="round2Same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2025650" y="4945063"/>
            <a:ext cx="79375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00" name="Rounded Rectangle 99"/>
          <p:cNvSpPr>
            <a:spLocks noChangeAspect="1"/>
          </p:cNvSpPr>
          <p:nvPr/>
        </p:nvSpPr>
        <p:spPr>
          <a:xfrm rot="19456857">
            <a:off x="4025900" y="4679950"/>
            <a:ext cx="719138" cy="2714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 rot="19456857">
            <a:off x="4097338" y="5110163"/>
            <a:ext cx="195262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 rot="20127615">
            <a:off x="4646613" y="4719638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103" name="Straight Connector 102"/>
          <p:cNvCxnSpPr>
            <a:cxnSpLocks noChangeAspect="1"/>
          </p:cNvCxnSpPr>
          <p:nvPr/>
        </p:nvCxnSpPr>
        <p:spPr>
          <a:xfrm rot="19456857">
            <a:off x="4111625" y="4999038"/>
            <a:ext cx="708025" cy="0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cxnSpLocks noChangeAspect="1"/>
          </p:cNvCxnSpPr>
          <p:nvPr/>
        </p:nvCxnSpPr>
        <p:spPr>
          <a:xfrm rot="19456857">
            <a:off x="4052888" y="4899025"/>
            <a:ext cx="746125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cxnSpLocks noChangeAspect="1"/>
          </p:cNvCxnSpPr>
          <p:nvPr/>
        </p:nvCxnSpPr>
        <p:spPr>
          <a:xfrm rot="19456857">
            <a:off x="4187825" y="5097463"/>
            <a:ext cx="747713" cy="15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/>
          <p:cNvSpPr>
            <a:spLocks noChangeAspect="1"/>
          </p:cNvSpPr>
          <p:nvPr/>
        </p:nvSpPr>
        <p:spPr>
          <a:xfrm rot="20127615">
            <a:off x="4146550" y="5183188"/>
            <a:ext cx="79375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 rot="20127615">
            <a:off x="4703763" y="4786313"/>
            <a:ext cx="79375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5018088" y="4799013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4692650" y="4784725"/>
            <a:ext cx="500063" cy="144463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4651375" y="5030788"/>
            <a:ext cx="500063" cy="15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752975" y="4676775"/>
            <a:ext cx="450850" cy="12700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 Same Side Corner Rectangle 111"/>
          <p:cNvSpPr/>
          <p:nvPr/>
        </p:nvSpPr>
        <p:spPr>
          <a:xfrm>
            <a:off x="4668838" y="5037138"/>
            <a:ext cx="914400" cy="271462"/>
          </a:xfrm>
          <a:prstGeom prst="round2Same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5095875" y="4865688"/>
            <a:ext cx="77788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119" name="Straight Connector 118"/>
          <p:cNvCxnSpPr/>
          <p:nvPr/>
        </p:nvCxnSpPr>
        <p:spPr>
          <a:xfrm>
            <a:off x="4681538" y="4905375"/>
            <a:ext cx="450850" cy="12700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20"/>
          <p:cNvSpPr>
            <a:spLocks noChangeAspect="1"/>
          </p:cNvSpPr>
          <p:nvPr/>
        </p:nvSpPr>
        <p:spPr>
          <a:xfrm>
            <a:off x="4713288" y="4779963"/>
            <a:ext cx="77787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22" name="Rounded Rectangle 121"/>
          <p:cNvSpPr>
            <a:spLocks noChangeAspect="1"/>
          </p:cNvSpPr>
          <p:nvPr/>
        </p:nvSpPr>
        <p:spPr>
          <a:xfrm>
            <a:off x="6986588" y="4572000"/>
            <a:ext cx="719137" cy="2714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97688" y="4752975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7607300" y="4764088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8089900" y="4757738"/>
            <a:ext cx="196850" cy="19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126" name="Straight Connector 125"/>
          <p:cNvCxnSpPr>
            <a:cxnSpLocks noChangeAspect="1"/>
          </p:cNvCxnSpPr>
          <p:nvPr/>
        </p:nvCxnSpPr>
        <p:spPr>
          <a:xfrm>
            <a:off x="6997700" y="4857750"/>
            <a:ext cx="706438" cy="1588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cxnSpLocks noChangeAspect="1"/>
          </p:cNvCxnSpPr>
          <p:nvPr/>
        </p:nvCxnSpPr>
        <p:spPr>
          <a:xfrm>
            <a:off x="6981825" y="4725988"/>
            <a:ext cx="746125" cy="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cxnSpLocks noChangeAspect="1"/>
          </p:cNvCxnSpPr>
          <p:nvPr/>
        </p:nvCxnSpPr>
        <p:spPr>
          <a:xfrm>
            <a:off x="6986588" y="4989513"/>
            <a:ext cx="746125" cy="15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>
            <a:spLocks noChangeAspect="1"/>
          </p:cNvSpPr>
          <p:nvPr/>
        </p:nvSpPr>
        <p:spPr>
          <a:xfrm>
            <a:off x="6956425" y="4824413"/>
            <a:ext cx="79375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7666038" y="4830763"/>
            <a:ext cx="79375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131" name="Straight Connector 130"/>
          <p:cNvCxnSpPr/>
          <p:nvPr/>
        </p:nvCxnSpPr>
        <p:spPr>
          <a:xfrm>
            <a:off x="7715250" y="4857750"/>
            <a:ext cx="500063" cy="1588"/>
          </a:xfrm>
          <a:prstGeom prst="line">
            <a:avLst/>
          </a:prstGeom>
          <a:ln w="920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7723188" y="4989513"/>
            <a:ext cx="500062" cy="15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7712075" y="4729163"/>
            <a:ext cx="500063" cy="15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ound Same Side Corner Rectangle 133"/>
          <p:cNvSpPr/>
          <p:nvPr/>
        </p:nvSpPr>
        <p:spPr>
          <a:xfrm>
            <a:off x="7396163" y="5011738"/>
            <a:ext cx="914400" cy="271462"/>
          </a:xfrm>
          <a:prstGeom prst="round2Same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8158163" y="4837113"/>
            <a:ext cx="77787" cy="714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1143000" y="3571875"/>
            <a:ext cx="1500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Lucida Sans Unicode" pitchFamily="34" charset="0"/>
              </a:rPr>
              <a:t>(1)</a:t>
            </a:r>
            <a:endParaRPr lang="en-IN">
              <a:latin typeface="Lucida Sans Unicode" pitchFamily="34" charset="0"/>
            </a:endParaRP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4286250" y="3571875"/>
            <a:ext cx="1500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Lucida Sans Unicode" pitchFamily="34" charset="0"/>
              </a:rPr>
              <a:t>(2)</a:t>
            </a:r>
            <a:endParaRPr lang="en-IN">
              <a:latin typeface="Lucida Sans Unicode" pitchFamily="34" charset="0"/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7072313" y="3571875"/>
            <a:ext cx="1500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Lucida Sans Unicode" pitchFamily="34" charset="0"/>
              </a:rPr>
              <a:t>(3)</a:t>
            </a:r>
            <a:endParaRPr lang="en-IN">
              <a:latin typeface="Lucida Sans Unicode" pitchFamily="34" charset="0"/>
            </a:endParaRPr>
          </a:p>
        </p:txBody>
      </p:sp>
      <p:sp>
        <p:nvSpPr>
          <p:cNvPr id="139" name="TextBox 138"/>
          <p:cNvSpPr txBox="1">
            <a:spLocks noChangeArrowheads="1"/>
          </p:cNvSpPr>
          <p:nvPr/>
        </p:nvSpPr>
        <p:spPr bwMode="auto">
          <a:xfrm>
            <a:off x="1143000" y="5487988"/>
            <a:ext cx="1500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Lucida Sans Unicode" pitchFamily="34" charset="0"/>
              </a:rPr>
              <a:t>(4)</a:t>
            </a:r>
            <a:endParaRPr lang="en-IN">
              <a:latin typeface="Lucida Sans Unicode" pitchFamily="34" charset="0"/>
            </a:endParaRPr>
          </a:p>
        </p:txBody>
      </p: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4286250" y="5487988"/>
            <a:ext cx="1500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Lucida Sans Unicode" pitchFamily="34" charset="0"/>
              </a:rPr>
              <a:t>(5)</a:t>
            </a:r>
            <a:endParaRPr lang="en-IN">
              <a:latin typeface="Lucida Sans Unicode" pitchFamily="34" charset="0"/>
            </a:endParaRPr>
          </a:p>
        </p:txBody>
      </p:sp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7072313" y="5487988"/>
            <a:ext cx="150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Lucida Sans Unicode" pitchFamily="34" charset="0"/>
              </a:rPr>
              <a:t>(6)</a:t>
            </a:r>
            <a:endParaRPr lang="en-IN">
              <a:latin typeface="Lucida Sans Unicode" pitchFamily="34" charset="0"/>
            </a:endParaRPr>
          </a:p>
        </p:txBody>
      </p:sp>
      <p:sp>
        <p:nvSpPr>
          <p:cNvPr id="142" name="Round Same Side Corner Rectangle 141"/>
          <p:cNvSpPr/>
          <p:nvPr/>
        </p:nvSpPr>
        <p:spPr>
          <a:xfrm>
            <a:off x="1563688" y="3132138"/>
            <a:ext cx="914400" cy="271462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43" name="Round Same Side Corner Rectangle 142"/>
          <p:cNvSpPr/>
          <p:nvPr/>
        </p:nvSpPr>
        <p:spPr>
          <a:xfrm>
            <a:off x="4625975" y="3132138"/>
            <a:ext cx="914400" cy="271462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44" name="Round Same Side Corner Rectangle 143"/>
          <p:cNvSpPr/>
          <p:nvPr/>
        </p:nvSpPr>
        <p:spPr>
          <a:xfrm>
            <a:off x="7391400" y="3132138"/>
            <a:ext cx="914400" cy="271462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45" name="Round Same Side Corner Rectangle 144"/>
          <p:cNvSpPr/>
          <p:nvPr/>
        </p:nvSpPr>
        <p:spPr>
          <a:xfrm>
            <a:off x="1558925" y="5105400"/>
            <a:ext cx="914400" cy="271463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46" name="Round Same Side Corner Rectangle 145"/>
          <p:cNvSpPr/>
          <p:nvPr/>
        </p:nvSpPr>
        <p:spPr>
          <a:xfrm>
            <a:off x="4630738" y="5026025"/>
            <a:ext cx="914400" cy="271463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47" name="Round Same Side Corner Rectangle 146"/>
          <p:cNvSpPr/>
          <p:nvPr/>
        </p:nvSpPr>
        <p:spPr>
          <a:xfrm>
            <a:off x="7358063" y="5000625"/>
            <a:ext cx="914400" cy="271463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00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36" grpId="0" animBg="1"/>
      <p:bldP spid="37" grpId="0" animBg="1"/>
      <p:bldP spid="38" grpId="0" animBg="1"/>
      <p:bldP spid="39" grpId="0" animBg="1"/>
      <p:bldP spid="43" grpId="0" animBg="1"/>
      <p:bldP spid="44" grpId="0" animBg="1"/>
      <p:bldP spid="53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72" grpId="0" animBg="1"/>
      <p:bldP spid="76" grpId="0" animBg="1"/>
      <p:bldP spid="78" grpId="0" animBg="1"/>
      <p:bldP spid="79" grpId="0" animBg="1"/>
      <p:bldP spid="86" grpId="0" animBg="1"/>
      <p:bldP spid="87" grpId="0" animBg="1"/>
      <p:bldP spid="88" grpId="0" animBg="1"/>
      <p:bldP spid="92" grpId="0" animBg="1"/>
      <p:bldP spid="93" grpId="0" animBg="1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6" grpId="0" animBg="1"/>
      <p:bldP spid="107" grpId="0" animBg="1"/>
      <p:bldP spid="108" grpId="0" animBg="1"/>
      <p:bldP spid="112" grpId="0" animBg="1"/>
      <p:bldP spid="113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9" grpId="0" animBg="1"/>
      <p:bldP spid="130" grpId="0" animBg="1"/>
      <p:bldP spid="134" grpId="0" animBg="1"/>
      <p:bldP spid="135" grpId="0" animBg="1"/>
      <p:bldP spid="137" grpId="0"/>
      <p:bldP spid="138" grpId="0"/>
      <p:bldP spid="139" grpId="0"/>
      <p:bldP spid="140" grpId="0"/>
      <p:bldP spid="141" grpId="0"/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71438" y="0"/>
            <a:ext cx="1643062" cy="6858000"/>
          </a:xfrm>
          <a:prstGeom prst="roundRect">
            <a:avLst/>
          </a:prstGeom>
          <a:solidFill>
            <a:schemeClr val="tx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142875" y="1285875"/>
            <a:ext cx="157162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Aluminium Sprockets and support beams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+mn-cs"/>
              </a:rPr>
              <a:t>to keep both strength and a low weight.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endParaRPr lang="en-IN" sz="16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75" y="3143250"/>
            <a:ext cx="157162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Rubber tracks impregnated with metal fibres providing robustness and good traction.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75" y="5216525"/>
            <a:ext cx="15716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The image depicts some parts of a flipper(auxiliary track).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hishir Pandya\Desktop\boeing\prototype body pics\prototype body pics\New Folder\DSC04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 rot="19531400">
            <a:off x="2165350" y="2524125"/>
            <a:ext cx="1428750" cy="2698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1268" name="TextBox 7"/>
          <p:cNvSpPr txBox="1">
            <a:spLocks noChangeArrowheads="1"/>
          </p:cNvSpPr>
          <p:nvPr/>
        </p:nvSpPr>
        <p:spPr bwMode="auto">
          <a:xfrm>
            <a:off x="1643063" y="3143250"/>
            <a:ext cx="160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Passive rollers  </a:t>
            </a:r>
            <a:endParaRPr lang="en-IN">
              <a:latin typeface="Calibri" pitchFamily="34" charset="0"/>
            </a:endParaRPr>
          </a:p>
        </p:txBody>
      </p:sp>
      <p:sp>
        <p:nvSpPr>
          <p:cNvPr id="11269" name="TextBox 9"/>
          <p:cNvSpPr txBox="1">
            <a:spLocks noChangeArrowheads="1"/>
          </p:cNvSpPr>
          <p:nvPr/>
        </p:nvSpPr>
        <p:spPr bwMode="auto">
          <a:xfrm>
            <a:off x="4643438" y="5857875"/>
            <a:ext cx="1428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Aluminium Sprockets</a:t>
            </a:r>
            <a:endParaRPr lang="en-IN">
              <a:latin typeface="Calibri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19531400">
            <a:off x="5522913" y="5381625"/>
            <a:ext cx="1428750" cy="2698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1271" name="TextBox 11"/>
          <p:cNvSpPr txBox="1">
            <a:spLocks noChangeArrowheads="1"/>
          </p:cNvSpPr>
          <p:nvPr/>
        </p:nvSpPr>
        <p:spPr bwMode="auto">
          <a:xfrm>
            <a:off x="785813" y="5857875"/>
            <a:ext cx="2071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Flipper Assembled</a:t>
            </a:r>
            <a:endParaRPr lang="en-IN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71438" y="0"/>
            <a:ext cx="1643062" cy="6858000"/>
          </a:xfrm>
          <a:prstGeom prst="roundRect">
            <a:avLst/>
          </a:prstGeom>
          <a:solidFill>
            <a:schemeClr val="tx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0" y="928688"/>
            <a:ext cx="1714500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+mj-lt"/>
                <a:cs typeface="+mn-cs"/>
              </a:rPr>
              <a:t>PASSIVE DOUBLE TRACK MECHANISM</a:t>
            </a:r>
            <a:endParaRPr lang="en-IN" dirty="0">
              <a:solidFill>
                <a:srgbClr val="FFC000"/>
              </a:solidFill>
              <a:latin typeface="+mj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2214563"/>
            <a:ext cx="15716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A mechanism whereby a single actuator drives a pair of tracks on each side. </a:t>
            </a:r>
            <a:endParaRPr lang="en-IN" sz="16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>
          <a:xfrm rot="14644858">
            <a:off x="4213226" y="2508250"/>
            <a:ext cx="1460500" cy="27622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2295" name="TextBox 9"/>
          <p:cNvSpPr txBox="1">
            <a:spLocks noChangeArrowheads="1"/>
          </p:cNvSpPr>
          <p:nvPr/>
        </p:nvSpPr>
        <p:spPr bwMode="auto">
          <a:xfrm>
            <a:off x="3357563" y="1643063"/>
            <a:ext cx="150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Passive joint</a:t>
            </a:r>
            <a:endParaRPr lang="en-IN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Users\Shishir Pandya\Desktop\boeing\prototype body pics\prototype body pics\21072009(02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3214688" y="3929063"/>
            <a:ext cx="1571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Chassis </a:t>
            </a:r>
            <a:r>
              <a:rPr lang="en-US">
                <a:latin typeface="Calibri" pitchFamily="34" charset="0"/>
              </a:rPr>
              <a:t>(Fabricated of Aluminium)</a:t>
            </a:r>
            <a:endParaRPr lang="en-IN">
              <a:latin typeface="Calibri" pitchFamily="34" charset="0"/>
            </a:endParaRPr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4714875" y="5072063"/>
            <a:ext cx="1571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Room for mounting the </a:t>
            </a:r>
            <a:r>
              <a:rPr lang="en-US" b="1">
                <a:latin typeface="Calibri" pitchFamily="34" charset="0"/>
              </a:rPr>
              <a:t>Motors.</a:t>
            </a:r>
            <a:endParaRPr lang="en-IN" b="1">
              <a:latin typeface="Calibri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 rot="988706">
            <a:off x="5878513" y="5205413"/>
            <a:ext cx="977900" cy="28733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hishir Pandya\Desktop\boeing\prototype body pics\prototype body pics\21072009(03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7143750" y="0"/>
            <a:ext cx="1928813" cy="6858000"/>
          </a:xfrm>
          <a:prstGeom prst="roundRect">
            <a:avLst/>
          </a:prstGeom>
          <a:solidFill>
            <a:schemeClr val="tx1">
              <a:alpha val="4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7215188" y="428625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FFC000"/>
                </a:solidFill>
                <a:latin typeface="Calibri" pitchFamily="34" charset="0"/>
              </a:rPr>
              <a:t>FLIPPER ASSIST MECHANISM</a:t>
            </a:r>
            <a:endParaRPr lang="en-IN" sz="200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0" y="1857375"/>
            <a:ext cx="1571625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A novel mechanism of changing the footprints of the vehicle to vary the amount of traction needed.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Also act as auxiliary tracks to surmount obstacles when needed.</a:t>
            </a:r>
            <a:endParaRPr lang="en-IN" sz="16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hishir Pandya\Desktop\boeing pics for delhi presentation\DSC04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71438" y="0"/>
            <a:ext cx="1857375" cy="6858000"/>
          </a:xfrm>
          <a:prstGeom prst="roundRect">
            <a:avLst/>
          </a:prstGeom>
          <a:solidFill>
            <a:schemeClr val="tx1">
              <a:alpha val="4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142875" y="1714500"/>
            <a:ext cx="1670050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Lighter Aluminium support beams.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Track tension adjustability  with Slide bearing housings.</a:t>
            </a:r>
            <a:endParaRPr lang="en-IN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7" name="Left-Right Arrow 6"/>
          <p:cNvSpPr/>
          <p:nvPr/>
        </p:nvSpPr>
        <p:spPr>
          <a:xfrm rot="19651829">
            <a:off x="8489950" y="1201738"/>
            <a:ext cx="557213" cy="255587"/>
          </a:xfrm>
          <a:prstGeom prst="leftRightArrow">
            <a:avLst/>
          </a:prstGeom>
          <a:solidFill>
            <a:srgbClr val="06D41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pic>
        <p:nvPicPr>
          <p:cNvPr id="1027" name="Picture 3" descr="C:\Users\Shishir Pandya\Desktop\boeing pics for delhi presentation\DSC048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1044" y="3880404"/>
            <a:ext cx="3901440" cy="2926080"/>
          </a:xfrm>
          <a:prstGeom prst="rect">
            <a:avLst/>
          </a:prstGeom>
          <a:noFill/>
          <a:scene3d>
            <a:camera prst="orthographicFront"/>
            <a:lightRig rig="sunset" dir="t"/>
          </a:scene3d>
          <a:sp3d>
            <a:bevelT prst="relaxedInset"/>
          </a:sp3d>
        </p:spPr>
      </p:pic>
      <p:sp>
        <p:nvSpPr>
          <p:cNvPr id="9" name="Left-Right Arrow 8"/>
          <p:cNvSpPr/>
          <p:nvPr/>
        </p:nvSpPr>
        <p:spPr>
          <a:xfrm rot="429935">
            <a:off x="6313488" y="5832475"/>
            <a:ext cx="557212" cy="257175"/>
          </a:xfrm>
          <a:prstGeom prst="leftRightArrow">
            <a:avLst/>
          </a:prstGeom>
          <a:solidFill>
            <a:srgbClr val="06D41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hishir Pandya\Desktop\boeing pics for delhi presentation\DSC04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71438" y="0"/>
            <a:ext cx="1857375" cy="6858000"/>
          </a:xfrm>
          <a:prstGeom prst="roundRect">
            <a:avLst/>
          </a:prstGeom>
          <a:solidFill>
            <a:schemeClr val="tx1">
              <a:alpha val="4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142875" y="1000125"/>
            <a:ext cx="16700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Sprockets with aluminium hubs. </a:t>
            </a:r>
            <a:endParaRPr lang="en-IN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hishir Pandya\Desktop\boeing pics for delhi presentation\DSC04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71438" y="0"/>
            <a:ext cx="1857375" cy="6858000"/>
          </a:xfrm>
          <a:prstGeom prst="roundRect">
            <a:avLst/>
          </a:prstGeom>
          <a:solidFill>
            <a:schemeClr val="tx1">
              <a:alpha val="4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142875" y="1000125"/>
            <a:ext cx="1670050" cy="5078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Polypropylene rubber tracks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 Robust and light weight.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Rubber pads for enhanced grip.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 Composed of individual links appropriate for length setting.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IN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hishir Pandya\Desktop\boeing pics for delhi presentation\DSC04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0"/>
            <a:ext cx="1857375" cy="6858000"/>
          </a:xfrm>
          <a:prstGeom prst="roundRect">
            <a:avLst/>
          </a:prstGeom>
          <a:solidFill>
            <a:schemeClr val="tx1">
              <a:alpha val="4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0" y="1000125"/>
            <a:ext cx="192881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Complete track assembly depicting constituent parts.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Provision to mount additional idler wheels to keep tension and prevent tracks from sagging.</a:t>
            </a:r>
            <a:endParaRPr lang="en-IN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hishir Pandya\Desktop\boeing pics for delhi presentation\DSC04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0638" y="0"/>
            <a:ext cx="1857375" cy="6858000"/>
          </a:xfrm>
          <a:prstGeom prst="roundRect">
            <a:avLst/>
          </a:prstGeom>
          <a:solidFill>
            <a:schemeClr val="tx1">
              <a:alpha val="4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0" y="3995738"/>
            <a:ext cx="1928813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Flipper Assist Mechanism (</a:t>
            </a:r>
            <a:r>
              <a:rPr lang="en-US" b="1" i="1" dirty="0">
                <a:solidFill>
                  <a:schemeClr val="bg1"/>
                </a:solidFill>
                <a:latin typeface="+mj-lt"/>
                <a:cs typeface="+mn-cs"/>
              </a:rPr>
              <a:t>as to be implemented on the prototype</a:t>
            </a: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+mn-cs"/>
              </a:rPr>
              <a:t>Figure Depicting  the use of Worm Gear to rotate the “Flipper” tracks.</a:t>
            </a:r>
            <a:endParaRPr lang="en-IN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hishir Pandya\Desktop\boeing pics for delhi presentation\DSC04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 rot="6858148">
            <a:off x="6001544" y="1135857"/>
            <a:ext cx="973137" cy="3175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9" name="Right Arrow 8"/>
          <p:cNvSpPr/>
          <p:nvPr/>
        </p:nvSpPr>
        <p:spPr>
          <a:xfrm rot="6858148">
            <a:off x="3929856" y="3493294"/>
            <a:ext cx="973138" cy="3175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0" name="Right Arrow 9"/>
          <p:cNvSpPr/>
          <p:nvPr/>
        </p:nvSpPr>
        <p:spPr>
          <a:xfrm rot="6858148">
            <a:off x="929481" y="1707357"/>
            <a:ext cx="973137" cy="3175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6500813" y="285750"/>
            <a:ext cx="1357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latin typeface="Calibri" pitchFamily="34" charset="0"/>
              </a:rPr>
              <a:t>Motor</a:t>
            </a:r>
            <a:endParaRPr lang="en-IN" b="1" i="1">
              <a:latin typeface="Calibri" pitchFamily="34" charset="0"/>
            </a:endParaRPr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3571875" y="2571750"/>
            <a:ext cx="1643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latin typeface="Calibri" pitchFamily="34" charset="0"/>
              </a:rPr>
              <a:t>Worm and Work assembly</a:t>
            </a:r>
            <a:endParaRPr lang="en-IN" b="1" i="1">
              <a:latin typeface="Calibri" pitchFamily="34" charset="0"/>
            </a:endParaRPr>
          </a:p>
        </p:txBody>
      </p:sp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1428750" y="928688"/>
            <a:ext cx="1643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latin typeface="Calibri" pitchFamily="34" charset="0"/>
              </a:rPr>
              <a:t>Flipper tracks</a:t>
            </a:r>
            <a:endParaRPr lang="en-IN" b="1" i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Algerian" pitchFamily="82" charset="0"/>
              </a:rPr>
              <a:t>Navigation and Localization</a:t>
            </a:r>
            <a:endParaRPr lang="en-IN" dirty="0">
              <a:latin typeface="Algerian" pitchFamily="82" charset="0"/>
            </a:endParaRP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endParaRPr lang="en-IN" sz="2800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Proposed Component :-</a:t>
            </a:r>
          </a:p>
          <a:p>
            <a:pPr>
              <a:buNone/>
            </a:pPr>
            <a:r>
              <a:rPr lang="en-US" sz="2000" dirty="0" smtClean="0"/>
              <a:t>   OS-5000-US compass</a:t>
            </a:r>
          </a:p>
          <a:p>
            <a:r>
              <a:rPr lang="en-US" sz="2000" dirty="0" smtClean="0"/>
              <a:t>Specifications :-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Provides </a:t>
            </a:r>
            <a:r>
              <a:rPr lang="en-IN" sz="2000" dirty="0" smtClean="0"/>
              <a:t>Roll &amp; Pitch full rotation, typical 1° accuracy &lt;±30° tilt</a:t>
            </a:r>
          </a:p>
          <a:p>
            <a:pPr>
              <a:buFont typeface="Wingdings" pitchFamily="2" charset="2"/>
              <a:buChar char="v"/>
            </a:pPr>
            <a:r>
              <a:rPr lang="en-IN" sz="2000" dirty="0" smtClean="0"/>
              <a:t>Pitch Angles +/-90 degrees, Roll Angles +/- 180 degrees</a:t>
            </a:r>
          </a:p>
          <a:p>
            <a:pPr>
              <a:buFont typeface="Wingdings" pitchFamily="2" charset="2"/>
              <a:buChar char="v"/>
            </a:pPr>
            <a:r>
              <a:rPr lang="en-IN" sz="2000" dirty="0" smtClean="0"/>
              <a:t>Tiny size, 1”x1”x0.3”, less than 2 grams weight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Interface through RS-232 and USB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Rugged Design :- 10000G Shock Survival</a:t>
            </a:r>
          </a:p>
          <a:p>
            <a:pPr>
              <a:buFont typeface="Wingdings" pitchFamily="2" charset="2"/>
              <a:buChar char="v"/>
            </a:pPr>
            <a:r>
              <a:rPr lang="en-IN" sz="2000" dirty="0" smtClean="0"/>
              <a:t>High Data Update Rate to 40HZ</a:t>
            </a:r>
          </a:p>
          <a:p>
            <a:pPr>
              <a:buNone/>
            </a:pPr>
            <a:endParaRPr lang="en-IN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Algerian" pitchFamily="82" charset="0"/>
              </a:rPr>
              <a:t>3D</a:t>
            </a:r>
            <a:r>
              <a:rPr lang="en-US" dirty="0" smtClean="0"/>
              <a:t> </a:t>
            </a:r>
            <a:r>
              <a:rPr lang="en-US" sz="4000" dirty="0" smtClean="0">
                <a:latin typeface="Algerian" pitchFamily="82" charset="0"/>
              </a:rPr>
              <a:t>COMPASS</a:t>
            </a:r>
            <a:endParaRPr lang="en-IN" sz="4000" dirty="0" smtClean="0">
              <a:latin typeface="Algerian" pitchFamily="82" charset="0"/>
            </a:endParaRPr>
          </a:p>
        </p:txBody>
      </p:sp>
      <p:pic>
        <p:nvPicPr>
          <p:cNvPr id="8" name="Picture 3" descr="C:\Users\hp\Desktop\Poster\08960-03-L_i_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762000"/>
            <a:ext cx="1719262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lgerian" pitchFamily="82" charset="0"/>
              </a:rPr>
              <a:t>Inertial measurement unit</a:t>
            </a:r>
            <a:endParaRPr lang="en-US" sz="4000" dirty="0"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47800"/>
            <a:ext cx="6781800" cy="5410200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Proposed component: </a:t>
            </a:r>
            <a:r>
              <a:rPr lang="en-IN" sz="2000" b="1" dirty="0">
                <a:solidFill>
                  <a:prstClr val="black"/>
                </a:solidFill>
                <a:latin typeface="Calibri" pitchFamily="34" charset="0"/>
              </a:rPr>
              <a:t>SEN-08454(IMU 6 degree of freedom)</a:t>
            </a:r>
          </a:p>
          <a:p>
            <a:pPr lvl="0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Features:</a:t>
            </a:r>
          </a:p>
          <a:p>
            <a:pPr lvl="1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Input voltage: 3.7 V to 7 V </a:t>
            </a:r>
          </a:p>
          <a:p>
            <a:pPr lvl="1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LPC2138 ARM7 processor</a:t>
            </a:r>
          </a:p>
          <a:p>
            <a:pPr lvl="2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bit ADC</a:t>
            </a:r>
          </a:p>
          <a:p>
            <a:pPr lvl="2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SRAM: 32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kB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and Flash: 512kB</a:t>
            </a:r>
          </a:p>
          <a:p>
            <a:pPr lvl="1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3-axis 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MMA7260Q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accelerometer </a:t>
            </a:r>
          </a:p>
          <a:p>
            <a:pPr lvl="2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Range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upto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+/- 6g</a:t>
            </a:r>
          </a:p>
          <a:p>
            <a:pPr lvl="2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Sensitivity: 200mV/g (for +/6g range )</a:t>
            </a:r>
          </a:p>
          <a:p>
            <a:pPr lvl="1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Two 2-axis IDG300 gyroscope</a:t>
            </a:r>
          </a:p>
          <a:p>
            <a:pPr lvl="2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Range: +/- 500 °/sec</a:t>
            </a:r>
          </a:p>
          <a:p>
            <a:pPr lvl="2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Sensitivity: 2mV/°/sec</a:t>
            </a:r>
          </a:p>
          <a:p>
            <a:pPr lvl="1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Minimum acceleration reading: 5 mg</a:t>
            </a:r>
          </a:p>
          <a:p>
            <a:pPr lvl="1" algn="l"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Minimum rate reading: 0.5 °/sec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057400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lgerian" pitchFamily="82" charset="0"/>
              </a:rPr>
              <a:t>Error Analysis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419600" cy="4525963"/>
          </a:xfrm>
        </p:spPr>
        <p:txBody>
          <a:bodyPr/>
          <a:lstStyle/>
          <a:p>
            <a:r>
              <a:rPr lang="en-US" sz="2000" dirty="0" smtClean="0"/>
              <a:t>Sensor Errors:-</a:t>
            </a:r>
          </a:p>
          <a:p>
            <a:pPr>
              <a:buNone/>
            </a:pPr>
            <a:r>
              <a:rPr lang="el-GR" sz="1600" b="1" i="1" dirty="0" smtClean="0">
                <a:latin typeface="Times New Roman"/>
                <a:cs typeface="Times New Roman"/>
              </a:rPr>
              <a:t>δ</a:t>
            </a:r>
            <a:r>
              <a:rPr lang="en-US" sz="1600" b="1" i="1" dirty="0" err="1" smtClean="0">
                <a:latin typeface="Times New Roman"/>
                <a:cs typeface="Times New Roman"/>
              </a:rPr>
              <a:t>wx</a:t>
            </a:r>
            <a:r>
              <a:rPr lang="en-US" sz="1600" b="1" i="1" dirty="0" smtClean="0">
                <a:latin typeface="Times New Roman"/>
                <a:cs typeface="Times New Roman"/>
              </a:rPr>
              <a:t>=</a:t>
            </a:r>
            <a:r>
              <a:rPr lang="en-US" sz="1600" b="1" i="1" dirty="0" err="1" smtClean="0">
                <a:latin typeface="Times New Roman"/>
                <a:cs typeface="Times New Roman"/>
              </a:rPr>
              <a:t>b+bg</a:t>
            </a:r>
            <a:r>
              <a:rPr lang="en-US" sz="1600" b="1" i="1" dirty="0" smtClean="0">
                <a:latin typeface="Times New Roman"/>
                <a:cs typeface="Times New Roman"/>
              </a:rPr>
              <a:t>*[ax ay  </a:t>
            </a:r>
            <a:r>
              <a:rPr lang="en-US" sz="1600" b="1" i="1" dirty="0" err="1" smtClean="0">
                <a:latin typeface="Times New Roman"/>
                <a:cs typeface="Times New Roman"/>
              </a:rPr>
              <a:t>az</a:t>
            </a:r>
            <a:r>
              <a:rPr lang="en-US" sz="1600" b="1" i="1" dirty="0" smtClean="0">
                <a:latin typeface="Times New Roman"/>
                <a:cs typeface="Times New Roman"/>
              </a:rPr>
              <a:t>] + </a:t>
            </a:r>
            <a:r>
              <a:rPr lang="en-US" sz="1600" b="1" i="1" dirty="0" err="1" smtClean="0">
                <a:latin typeface="Times New Roman"/>
                <a:cs typeface="Times New Roman"/>
              </a:rPr>
              <a:t>sf</a:t>
            </a:r>
            <a:r>
              <a:rPr lang="en-US" sz="1600" b="1" i="1" dirty="0" smtClean="0">
                <a:latin typeface="Times New Roman"/>
                <a:cs typeface="Times New Roman"/>
              </a:rPr>
              <a:t>*</a:t>
            </a:r>
            <a:r>
              <a:rPr lang="en-US" sz="1600" b="1" i="1" dirty="0" err="1" smtClean="0">
                <a:latin typeface="Times New Roman"/>
                <a:cs typeface="Times New Roman"/>
              </a:rPr>
              <a:t>wx+my</a:t>
            </a:r>
            <a:r>
              <a:rPr lang="en-US" sz="1600" b="1" i="1" dirty="0" smtClean="0">
                <a:latin typeface="Times New Roman"/>
                <a:cs typeface="Times New Roman"/>
              </a:rPr>
              <a:t>*</a:t>
            </a:r>
            <a:r>
              <a:rPr lang="en-US" sz="1600" b="1" i="1" dirty="0" err="1" smtClean="0">
                <a:latin typeface="Times New Roman"/>
                <a:cs typeface="Times New Roman"/>
              </a:rPr>
              <a:t>wy+mz</a:t>
            </a:r>
            <a:r>
              <a:rPr lang="en-US" sz="1600" b="1" i="1" dirty="0" smtClean="0">
                <a:latin typeface="Times New Roman"/>
                <a:cs typeface="Times New Roman"/>
              </a:rPr>
              <a:t>*</a:t>
            </a:r>
            <a:r>
              <a:rPr lang="en-US" sz="1600" b="1" i="1" dirty="0" err="1" smtClean="0">
                <a:latin typeface="Times New Roman"/>
                <a:cs typeface="Times New Roman"/>
              </a:rPr>
              <a:t>wz</a:t>
            </a:r>
            <a:r>
              <a:rPr lang="en-US" sz="1600" b="1" i="1" dirty="0" smtClean="0">
                <a:latin typeface="Times New Roman"/>
                <a:cs typeface="Times New Roman"/>
              </a:rPr>
              <a:t>+</a:t>
            </a:r>
            <a:r>
              <a:rPr lang="el-GR" sz="1600" b="1" i="1" dirty="0" smtClean="0">
                <a:latin typeface="Times New Roman"/>
                <a:cs typeface="Times New Roman"/>
              </a:rPr>
              <a:t>η</a:t>
            </a: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el-GR" sz="1600" b="1" i="1" dirty="0" smtClean="0">
                <a:latin typeface="Times New Roman"/>
                <a:cs typeface="Times New Roman"/>
              </a:rPr>
              <a:t>Δ</a:t>
            </a:r>
            <a:r>
              <a:rPr lang="en-US" sz="1600" b="1" i="1" dirty="0" err="1" smtClean="0">
                <a:latin typeface="Times New Roman"/>
                <a:cs typeface="Times New Roman"/>
              </a:rPr>
              <a:t>fx</a:t>
            </a:r>
            <a:r>
              <a:rPr lang="en-US" sz="1600" b="1" i="1" dirty="0" smtClean="0">
                <a:latin typeface="Times New Roman"/>
                <a:cs typeface="Times New Roman"/>
              </a:rPr>
              <a:t>=</a:t>
            </a:r>
            <a:r>
              <a:rPr lang="en-US" sz="1600" b="1" i="1" dirty="0" err="1" smtClean="0">
                <a:latin typeface="Times New Roman"/>
                <a:cs typeface="Times New Roman"/>
              </a:rPr>
              <a:t>b+sf</a:t>
            </a:r>
            <a:r>
              <a:rPr lang="en-US" sz="1600" b="1" i="1" dirty="0" smtClean="0">
                <a:latin typeface="Times New Roman"/>
                <a:cs typeface="Times New Roman"/>
              </a:rPr>
              <a:t>*</a:t>
            </a:r>
            <a:r>
              <a:rPr lang="en-US" sz="1600" b="1" i="1" dirty="0" err="1" smtClean="0">
                <a:latin typeface="Times New Roman"/>
                <a:cs typeface="Times New Roman"/>
              </a:rPr>
              <a:t>ax+my</a:t>
            </a:r>
            <a:r>
              <a:rPr lang="en-US" sz="1600" b="1" i="1" dirty="0" smtClean="0">
                <a:latin typeface="Times New Roman"/>
                <a:cs typeface="Times New Roman"/>
              </a:rPr>
              <a:t>*</a:t>
            </a:r>
            <a:r>
              <a:rPr lang="en-US" sz="1600" b="1" i="1" dirty="0" err="1" smtClean="0">
                <a:latin typeface="Times New Roman"/>
                <a:cs typeface="Times New Roman"/>
              </a:rPr>
              <a:t>ay+mz</a:t>
            </a:r>
            <a:r>
              <a:rPr lang="en-US" sz="1600" b="1" i="1" dirty="0" smtClean="0">
                <a:latin typeface="Times New Roman"/>
                <a:cs typeface="Times New Roman"/>
              </a:rPr>
              <a:t>*</a:t>
            </a:r>
            <a:r>
              <a:rPr lang="en-US" sz="1600" b="1" i="1" dirty="0" err="1" smtClean="0">
                <a:latin typeface="Times New Roman"/>
                <a:cs typeface="Times New Roman"/>
              </a:rPr>
              <a:t>az</a:t>
            </a:r>
            <a:r>
              <a:rPr lang="en-US" sz="1600" b="1" i="1" dirty="0" smtClean="0">
                <a:latin typeface="Times New Roman"/>
                <a:cs typeface="Times New Roman"/>
              </a:rPr>
              <a:t>+</a:t>
            </a:r>
            <a:r>
              <a:rPr lang="el-GR" sz="1600" b="1" i="1" dirty="0" smtClean="0">
                <a:latin typeface="Times New Roman"/>
                <a:cs typeface="Times New Roman"/>
              </a:rPr>
              <a:t>η</a:t>
            </a: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en-US" sz="1600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en-US" sz="1600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1066800"/>
            <a:ext cx="3810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Times New Roman"/>
                <a:cs typeface="Times New Roman"/>
              </a:rPr>
              <a:t>b=Residual bias</a:t>
            </a:r>
          </a:p>
          <a:p>
            <a:pPr>
              <a:buNone/>
            </a:pPr>
            <a:r>
              <a:rPr lang="en-US" sz="1600" dirty="0" err="1" smtClean="0">
                <a:latin typeface="Times New Roman"/>
                <a:cs typeface="Times New Roman"/>
              </a:rPr>
              <a:t>bg</a:t>
            </a:r>
            <a:r>
              <a:rPr lang="en-US" sz="1600" dirty="0" smtClean="0">
                <a:latin typeface="Times New Roman"/>
                <a:cs typeface="Times New Roman"/>
              </a:rPr>
              <a:t>=g dependent bias coefficient</a:t>
            </a:r>
          </a:p>
          <a:p>
            <a:pPr>
              <a:buNone/>
            </a:pPr>
            <a:r>
              <a:rPr lang="en-US" sz="1600" dirty="0" err="1" smtClean="0">
                <a:latin typeface="Times New Roman"/>
                <a:cs typeface="Times New Roman"/>
              </a:rPr>
              <a:t>sf</a:t>
            </a:r>
            <a:r>
              <a:rPr lang="en-US" sz="1600" dirty="0" smtClean="0">
                <a:latin typeface="Times New Roman"/>
                <a:cs typeface="Times New Roman"/>
              </a:rPr>
              <a:t>=Scale factor</a:t>
            </a:r>
          </a:p>
          <a:p>
            <a:pPr>
              <a:buNone/>
            </a:pPr>
            <a:r>
              <a:rPr lang="en-US" sz="1600" dirty="0" smtClean="0">
                <a:latin typeface="Times New Roman"/>
                <a:cs typeface="Times New Roman"/>
              </a:rPr>
              <a:t>m=Mounting and internal misalignments</a:t>
            </a:r>
          </a:p>
          <a:p>
            <a:pPr>
              <a:buNone/>
            </a:pPr>
            <a:r>
              <a:rPr lang="el-GR" sz="1600" dirty="0" smtClean="0">
                <a:latin typeface="Times New Roman"/>
                <a:cs typeface="Times New Roman"/>
              </a:rPr>
              <a:t>η</a:t>
            </a:r>
            <a:r>
              <a:rPr lang="en-US" sz="1600" dirty="0" smtClean="0">
                <a:latin typeface="Times New Roman"/>
                <a:cs typeface="Times New Roman"/>
              </a:rPr>
              <a:t>=Random noise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743200"/>
            <a:ext cx="807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G independent fixed Bias removed as discussed.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Temperature correlation of bias removed by on the run bias removing method.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Scale factor error in accelerometers removed by equating the net static reading to   gravity while static testing.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Rate Table test-Internal misalignment error.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Scale factor error in gyros removed by keeping axis parallel to rate table and cycling rate table from maximum to stationary rotation  rates.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White noise integration (Random Walk) causes error growth in random direction.</a:t>
            </a:r>
          </a:p>
          <a:p>
            <a:endParaRPr lang="en-US" dirty="0" smtClean="0"/>
          </a:p>
          <a:p>
            <a:r>
              <a:rPr lang="en-US" b="1" dirty="0" smtClean="0"/>
              <a:t>Alignment Techniques used by us:-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Coarse initial alignment obtained using constant g when vehicle is static.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Digital Compass readings used to determine initial Euler angles.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Inertial Navigation System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8675" y="1791494"/>
            <a:ext cx="74866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38200" y="6096000"/>
            <a:ext cx="7543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/>
              <a:t>Strapdown</a:t>
            </a:r>
            <a:r>
              <a:rPr lang="en-US" b="1" i="1" dirty="0" smtClean="0"/>
              <a:t> System Block Diagram for Navigation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655022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Reference:-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lgerian" pitchFamily="82" charset="0"/>
              </a:rPr>
              <a:t>Test Setup</a:t>
            </a:r>
            <a:endParaRPr lang="en-US" sz="3200" dirty="0"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000503"/>
            <a:ext cx="5257800" cy="485749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2551" y="0"/>
            <a:ext cx="2981449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1371600"/>
            <a:ext cx="3581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 smtClean="0"/>
              <a:t>Chloroform welded Acrylic  Test set up-Good surface finish  tolerance obtained by water jet cutting.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Connectors </a:t>
            </a:r>
            <a:r>
              <a:rPr lang="en-US" sz="1600" dirty="0" err="1" smtClean="0"/>
              <a:t>position,Tight</a:t>
            </a:r>
            <a:r>
              <a:rPr lang="en-US" sz="1600" dirty="0" smtClean="0"/>
              <a:t> mounting considered for Mount design.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94000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Sensor Output 1=Bias1 + g*sin</a:t>
            </a:r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en-US" sz="1600" dirty="0" smtClean="0">
                <a:latin typeface="Times New Roman"/>
                <a:cs typeface="Times New Roman"/>
              </a:rPr>
              <a:t>1+Cross Axis coupling error</a:t>
            </a:r>
          </a:p>
          <a:p>
            <a:r>
              <a:rPr lang="en-US" sz="1600" dirty="0" smtClean="0"/>
              <a:t>Sensor Output 2=Bias2- g*sin</a:t>
            </a:r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en-US" sz="1600" dirty="0" smtClean="0">
                <a:latin typeface="Times New Roman"/>
                <a:cs typeface="Times New Roman"/>
              </a:rPr>
              <a:t>1-Cross Axis coupling error</a:t>
            </a:r>
            <a:endParaRPr lang="en-US" sz="1600" dirty="0" smtClean="0"/>
          </a:p>
          <a:p>
            <a:r>
              <a:rPr lang="en-US" sz="1600" dirty="0" smtClean="0"/>
              <a:t>Sensor Output 3=Bias3+ g*sin</a:t>
            </a:r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en-US" sz="1600" dirty="0" smtClean="0">
                <a:latin typeface="Times New Roman"/>
                <a:cs typeface="Times New Roman"/>
              </a:rPr>
              <a:t>2+Cross Axis coupling error</a:t>
            </a:r>
            <a:endParaRPr lang="en-US" sz="1600" dirty="0" smtClean="0"/>
          </a:p>
          <a:p>
            <a:r>
              <a:rPr lang="en-US" sz="1600" dirty="0" smtClean="0"/>
              <a:t>Sensor Output 4=Bias4- g*sin</a:t>
            </a:r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en-US" sz="1600" dirty="0" smtClean="0">
                <a:latin typeface="Times New Roman"/>
                <a:cs typeface="Times New Roman"/>
              </a:rPr>
              <a:t>2-Cross Axis coupling error</a:t>
            </a:r>
          </a:p>
          <a:p>
            <a:pPr>
              <a:buNone/>
            </a:pPr>
            <a:r>
              <a:rPr lang="en-US" sz="1600" dirty="0" smtClean="0">
                <a:latin typeface="Times New Roman"/>
                <a:cs typeface="Times New Roman"/>
              </a:rPr>
              <a:t>Accelerometer Bias=(Output1+Output2+Output3+Output4)/4</a:t>
            </a:r>
          </a:p>
          <a:p>
            <a:pPr>
              <a:buNone/>
            </a:pPr>
            <a:r>
              <a:rPr lang="en-US" sz="1600" dirty="0" smtClean="0">
                <a:latin typeface="Times New Roman"/>
                <a:cs typeface="Times New Roman"/>
              </a:rPr>
              <a:t>Gyro Bias=(Output1+Output2+Output3+Output4+Output5+Output6)/6</a:t>
            </a:r>
            <a:endParaRPr lang="en-US" sz="16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ABHYAST accepts location coordinates in 3 formats:-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Short distance navigation(&lt;100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2"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Latitude/Longitude accepted</a:t>
            </a:r>
          </a:p>
          <a:p>
            <a:pPr lvl="2"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Displacement Vector accepted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Long Distance Navigation</a:t>
            </a:r>
          </a:p>
          <a:p>
            <a:pPr lvl="2"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Latitude/Longitude accepted</a:t>
            </a:r>
          </a:p>
          <a:p>
            <a:pPr lvl="2"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Locations name accepted and pre-stored map  followed(in structured environment).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Uses GPS and Compass for Absolute Positioning and IMU and Proximity Sensors for relative short distance navigation.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Laser Scanner and IR sensors help in Obstacle detection, Collision avoidance and Path Planning in short term.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Camera used for imaging/video of target location and images stored in Memory.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Task completion communicated to User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Abhyast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returns to original position or as commanded by user.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lgerian" pitchFamily="82" charset="0"/>
              </a:rPr>
              <a:t>Description</a:t>
            </a:r>
            <a:endParaRPr lang="en-US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 for Bias Removal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667000"/>
          <a:ext cx="8229600" cy="345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1447800" y="1295400"/>
          <a:ext cx="60960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C2304A-8CE5-4819-BBDB-B23218041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FC2304A-8CE5-4819-BBDB-B23218041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93551B-B8FA-4A13-B7E5-0A5F9EC564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DB93551B-B8FA-4A13-B7E5-0A5F9EC564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3E4079-A99B-4856-B949-0BF7B7C27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9D3E4079-A99B-4856-B949-0BF7B7C27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9AE497-9FD3-4BE2-A714-2C55D79629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4A9AE497-9FD3-4BE2-A714-2C55D79629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4C628B-AB62-4237-BAD8-F7241E888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454C628B-AB62-4237-BAD8-F7241E888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963758-4612-41B7-BF0E-7BAEBD622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B9963758-4612-41B7-BF0E-7BAEBD622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Results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839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027" y="3276600"/>
            <a:ext cx="8837973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168146"/>
            <a:ext cx="8686800" cy="168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915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362200"/>
            <a:ext cx="891540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9" y="4724400"/>
            <a:ext cx="891540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Instantaneous Bias Plots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66800"/>
            <a:ext cx="7772400" cy="275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962400"/>
            <a:ext cx="7620000" cy="269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Average Bias Plots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71800"/>
            <a:ext cx="9144000" cy="188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054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Static </a:t>
            </a:r>
            <a:r>
              <a:rPr lang="en-US" dirty="0" err="1" smtClean="0">
                <a:latin typeface="Algerian" pitchFamily="82" charset="0"/>
              </a:rPr>
              <a:t>Testing:Summary</a:t>
            </a:r>
            <a:r>
              <a:rPr lang="en-US" dirty="0" smtClean="0">
                <a:latin typeface="Algerian" pitchFamily="82" charset="0"/>
              </a:rPr>
              <a:t> of Inertial Sensor Errors</a:t>
            </a:r>
            <a:endParaRPr lang="en-IN" dirty="0">
              <a:latin typeface="Algerian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40108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32"/>
                <a:gridCol w="1571636"/>
                <a:gridCol w="1000132"/>
                <a:gridCol w="1371600"/>
                <a:gridCol w="1557358"/>
                <a:gridCol w="135732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Errors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Deterministic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Random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Calibration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Compensation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Stochastic Modeling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Bias Offset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Bias Drift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Scale Factor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Misalignment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Noise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Calibration methods and Techniques</a:t>
            </a:r>
            <a:endParaRPr lang="en-IN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Six-Point static and </a:t>
            </a:r>
            <a:r>
              <a:rPr lang="en-US" dirty="0"/>
              <a:t>r</a:t>
            </a:r>
            <a:r>
              <a:rPr lang="en-US" dirty="0" smtClean="0"/>
              <a:t>ate tests(</a:t>
            </a:r>
            <a:r>
              <a:rPr lang="en-US" dirty="0" err="1" smtClean="0"/>
              <a:t>Titterton</a:t>
            </a:r>
            <a:r>
              <a:rPr lang="en-US" dirty="0" smtClean="0"/>
              <a:t> and Weston 1997)</a:t>
            </a:r>
          </a:p>
          <a:p>
            <a:r>
              <a:rPr lang="en-US" dirty="0" smtClean="0"/>
              <a:t>Multipoint Calibration Method(Shin and El-</a:t>
            </a:r>
            <a:r>
              <a:rPr lang="en-US" dirty="0" err="1" smtClean="0"/>
              <a:t>Sheimy</a:t>
            </a:r>
            <a:r>
              <a:rPr lang="en-US" dirty="0" smtClean="0"/>
              <a:t> 2002)</a:t>
            </a:r>
          </a:p>
          <a:p>
            <a:r>
              <a:rPr lang="en-US" dirty="0" smtClean="0"/>
              <a:t>Modified Multipoint Calibration Method(</a:t>
            </a:r>
            <a:r>
              <a:rPr lang="en-US" dirty="0" err="1" smtClean="0"/>
              <a:t>Syed</a:t>
            </a:r>
            <a:r>
              <a:rPr lang="en-US" dirty="0" smtClean="0"/>
              <a:t> and </a:t>
            </a:r>
            <a:r>
              <a:rPr lang="en-US" dirty="0" err="1" smtClean="0"/>
              <a:t>Aggarwal</a:t>
            </a:r>
            <a:r>
              <a:rPr lang="en-US" dirty="0" smtClean="0"/>
              <a:t> 2007)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Modeling Techniques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Adaptive </a:t>
            </a:r>
            <a:r>
              <a:rPr lang="en-US" dirty="0" err="1" smtClean="0"/>
              <a:t>Kalman</a:t>
            </a:r>
            <a:r>
              <a:rPr lang="en-US" dirty="0" smtClean="0"/>
              <a:t> Filter</a:t>
            </a:r>
          </a:p>
          <a:p>
            <a:r>
              <a:rPr lang="en-US" dirty="0" smtClean="0"/>
              <a:t>Fast-Fourier Transform</a:t>
            </a:r>
          </a:p>
          <a:p>
            <a:r>
              <a:rPr lang="en-US" dirty="0" smtClean="0"/>
              <a:t>Wavelet-Nosing Method</a:t>
            </a:r>
          </a:p>
          <a:p>
            <a:r>
              <a:rPr lang="en-US" b="1" dirty="0" smtClean="0"/>
              <a:t>Allan Variance Method (</a:t>
            </a:r>
            <a:r>
              <a:rPr lang="en-US" dirty="0" smtClean="0"/>
              <a:t>Easy to Apply</a:t>
            </a:r>
            <a:r>
              <a:rPr lang="en-US" b="1" dirty="0" smtClean="0"/>
              <a:t>)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Allan Variance : Methodology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8286808" cy="225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Allan Variance Curve</a:t>
            </a:r>
            <a:endParaRPr lang="en-IN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57298"/>
            <a:ext cx="6929486" cy="496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4414" y="2357430"/>
            <a:ext cx="645401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lgerian" pitchFamily="82" charset="0"/>
                <a:cs typeface="+mn-cs"/>
              </a:rPr>
              <a:t>Body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: Accelerometer(X)</a:t>
            </a:r>
            <a:endParaRPr lang="en-IN" dirty="0"/>
          </a:p>
        </p:txBody>
      </p:sp>
      <p:pic>
        <p:nvPicPr>
          <p:cNvPr id="4" name="Content Placeholder 3" descr="Allan_Variance_a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736"/>
            <a:ext cx="9143999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: Accelerometer(Y)</a:t>
            </a:r>
            <a:endParaRPr lang="en-IN" dirty="0"/>
          </a:p>
        </p:txBody>
      </p:sp>
      <p:pic>
        <p:nvPicPr>
          <p:cNvPr id="4" name="Content Placeholder 3" descr="Allan_Variance_a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57682"/>
            <a:ext cx="9144000" cy="55003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: Accelerometer(Z)</a:t>
            </a:r>
            <a:endParaRPr lang="en-IN" dirty="0"/>
          </a:p>
        </p:txBody>
      </p:sp>
      <p:pic>
        <p:nvPicPr>
          <p:cNvPr id="6" name="Content Placeholder 5" descr="Allan_Variance_a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33221"/>
            <a:ext cx="9144000" cy="50599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: Gyro(X)</a:t>
            </a:r>
            <a:endParaRPr lang="en-IN" dirty="0"/>
          </a:p>
        </p:txBody>
      </p:sp>
      <p:pic>
        <p:nvPicPr>
          <p:cNvPr id="4" name="Content Placeholder 3" descr="Allan_Variance_w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428736"/>
            <a:ext cx="9144063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: Gyro(Y)</a:t>
            </a:r>
            <a:endParaRPr lang="en-IN" dirty="0"/>
          </a:p>
        </p:txBody>
      </p:sp>
      <p:pic>
        <p:nvPicPr>
          <p:cNvPr id="4" name="Content Placeholder 3" descr="Allan_Variance_w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62869"/>
            <a:ext cx="9144000" cy="5000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: Gyro(Z)</a:t>
            </a:r>
            <a:endParaRPr lang="en-IN" dirty="0"/>
          </a:p>
        </p:txBody>
      </p:sp>
      <p:pic>
        <p:nvPicPr>
          <p:cNvPr id="4" name="Content Placeholder 3" descr="Allan_Variance_w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362870"/>
            <a:ext cx="9003245" cy="51379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Inertial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Frame of Reference:-The Earth Frame/NED frame.</a:t>
            </a:r>
          </a:p>
          <a:p>
            <a:pPr>
              <a:buNone/>
            </a:pPr>
            <a:r>
              <a:rPr lang="en-US" sz="2000" dirty="0" smtClean="0"/>
              <a:t>Considerations:-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/>
              <a:t>Coriolis</a:t>
            </a:r>
            <a:r>
              <a:rPr lang="en-US" sz="2000" dirty="0" smtClean="0"/>
              <a:t> force on moving vehicle due to rotation of earth	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Accelerometer measures acceleration in body frame while gyros measure total inertial rotation(rotation of earth </a:t>
            </a:r>
            <a:r>
              <a:rPr lang="en-US" sz="2000" dirty="0" err="1" smtClean="0"/>
              <a:t>wrt</a:t>
            </a:r>
            <a:r>
              <a:rPr lang="en-US" sz="2000" dirty="0" smtClean="0"/>
              <a:t> to inertial frame also)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f(e)=C*f(b)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	</a:t>
            </a:r>
            <a:endParaRPr lang="en-US" sz="20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3886200"/>
          <a:ext cx="91440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24600" y="66294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Reference:-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lgerian" pitchFamily="82" charset="0"/>
              </a:rPr>
              <a:t>Kalman</a:t>
            </a:r>
            <a:r>
              <a:rPr lang="en-US" dirty="0" smtClean="0">
                <a:latin typeface="Algerian" pitchFamily="82" charset="0"/>
              </a:rPr>
              <a:t> Filter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153400" cy="762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Predictor and corrector type estimator  that calculates the state of the system in a recursive manner.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-1066800" y="1447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34400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23622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34480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743200"/>
            <a:ext cx="21717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2438400"/>
            <a:ext cx="2571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114800" y="2362200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is  state vector at time instant t(k)</a:t>
            </a:r>
            <a:endParaRPr lang="en-US" sz="12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2590800"/>
            <a:ext cx="409575" cy="24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191000" y="25908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Is state vector at time t(k-1)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324600" y="23622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 is state transition matrix</a:t>
            </a:r>
            <a:endParaRPr lang="en-US" sz="120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2667000"/>
            <a:ext cx="261648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6324600" y="25908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is input to system</a:t>
            </a:r>
            <a:endParaRPr lang="en-US" sz="1200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8956" y="2819400"/>
            <a:ext cx="32173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4114800" y="28194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Process noise covariance matrix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248400" y="28194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 is observation matrix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038600" y="30480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Measurement noise covariance matrix</a:t>
            </a:r>
            <a:endParaRPr lang="en-US" sz="1200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6200" y="3048000"/>
            <a:ext cx="252413" cy="25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4191000" y="30480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1" y="3344138"/>
            <a:ext cx="5714999" cy="351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Preliminary State model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295400"/>
            <a:ext cx="3124200" cy="291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16002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04800" y="1447800"/>
          <a:ext cx="57150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rved Up Arrow 7"/>
          <p:cNvSpPr/>
          <p:nvPr/>
        </p:nvSpPr>
        <p:spPr>
          <a:xfrm rot="16200000">
            <a:off x="4381500" y="2476500"/>
            <a:ext cx="14478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24384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If </a:t>
            </a:r>
            <a:r>
              <a:rPr lang="en-US" sz="1200" dirty="0" err="1" smtClean="0"/>
              <a:t>observability</a:t>
            </a:r>
            <a:r>
              <a:rPr lang="en-US" sz="1200" dirty="0" smtClean="0"/>
              <a:t> condition fails</a:t>
            </a:r>
            <a:endParaRPr lang="en-US" sz="1200" dirty="0"/>
          </a:p>
        </p:txBody>
      </p:sp>
      <p:sp>
        <p:nvSpPr>
          <p:cNvPr id="10" name="Down Arrow 9"/>
          <p:cNvSpPr/>
          <p:nvPr/>
        </p:nvSpPr>
        <p:spPr>
          <a:xfrm>
            <a:off x="2438400" y="2438400"/>
            <a:ext cx="76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362200" y="3657600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5257800"/>
            <a:ext cx="601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dirty="0" smtClean="0"/>
              <a:t>Non linear state model  with update matrices functions of sine/cosine of angles.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 Extended </a:t>
            </a:r>
            <a:r>
              <a:rPr lang="en-US" sz="1400" dirty="0" err="1" smtClean="0"/>
              <a:t>Kalman</a:t>
            </a:r>
            <a:r>
              <a:rPr lang="en-US" sz="1400" dirty="0" smtClean="0"/>
              <a:t> Filter Model  applied requiring the continuous </a:t>
            </a:r>
            <a:r>
              <a:rPr lang="en-US" sz="1400" dirty="0" err="1" smtClean="0"/>
              <a:t>updation</a:t>
            </a:r>
            <a:r>
              <a:rPr lang="en-US" sz="1400" dirty="0" smtClean="0"/>
              <a:t> of all matrices on every reading of </a:t>
            </a:r>
            <a:r>
              <a:rPr lang="en-US" sz="1400" dirty="0" err="1" smtClean="0"/>
              <a:t>IMU.Required</a:t>
            </a:r>
            <a:r>
              <a:rPr lang="en-US" sz="1400" dirty="0" smtClean="0"/>
              <a:t> calculation of </a:t>
            </a:r>
            <a:r>
              <a:rPr lang="en-US" sz="1400" dirty="0" err="1" smtClean="0"/>
              <a:t>jacobian</a:t>
            </a:r>
            <a:r>
              <a:rPr lang="en-US" sz="1400" dirty="0" smtClean="0"/>
              <a:t> of matrices.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Method dropped –Computationally very expensive.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GPS-INS INTEGRATION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" name="Content Placeholder 3" descr="directfeedbac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389" y="1295400"/>
            <a:ext cx="4936611" cy="3055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000" y="1295400"/>
            <a:ext cx="3657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Linear direct feedback filter </a:t>
            </a:r>
            <a:r>
              <a:rPr lang="en-US" dirty="0" err="1" smtClean="0"/>
              <a:t>implemented.Octave</a:t>
            </a:r>
            <a:r>
              <a:rPr lang="en-US" dirty="0" smtClean="0"/>
              <a:t> code written.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State vector comprises of errors in estimation of position, velocity and  angle.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ŝ(k|k-1)=F(k)*ŝ(k-1|k-1)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State prediction is always zero but drift in INS solution evaluated via predicted covariance matrix P(k|k-1)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Process noise matrix Q(k) evaluated by IMU sensors noise values (manufacturers specifications) or experimentation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GPS observations used  as measurements.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The DCM is updated rather than updating the angles using the misalignment  errors.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48768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References:-</a:t>
            </a:r>
          </a:p>
          <a:p>
            <a:r>
              <a:rPr lang="en-US" sz="1200" dirty="0" smtClean="0"/>
              <a:t>Aided INS for  autonomous land vehicles-</a:t>
            </a:r>
            <a:r>
              <a:rPr lang="en-US" sz="1200" dirty="0" err="1" smtClean="0"/>
              <a:t>Salah</a:t>
            </a:r>
            <a:r>
              <a:rPr lang="en-US" sz="1200" dirty="0" smtClean="0"/>
              <a:t> </a:t>
            </a:r>
            <a:r>
              <a:rPr lang="en-US" sz="1200" dirty="0" err="1" smtClean="0"/>
              <a:t>Sukkarieh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GPS INS Integration-Jay A Farrell</a:t>
            </a:r>
          </a:p>
          <a:p>
            <a:r>
              <a:rPr lang="en-US" sz="1200" dirty="0" smtClean="0"/>
              <a:t>Global positioning </a:t>
            </a:r>
            <a:r>
              <a:rPr lang="en-US" sz="1200" dirty="0" err="1" smtClean="0"/>
              <a:t>system,Inertial</a:t>
            </a:r>
            <a:r>
              <a:rPr lang="en-US" sz="1200" dirty="0" smtClean="0"/>
              <a:t> navigation &amp; Integration-MS </a:t>
            </a:r>
            <a:r>
              <a:rPr lang="en-US" sz="1200" dirty="0" err="1" smtClean="0"/>
              <a:t>Grewal</a:t>
            </a:r>
            <a:endParaRPr lang="en-US" sz="1200" dirty="0" smtClean="0"/>
          </a:p>
          <a:p>
            <a:r>
              <a:rPr lang="en-US" sz="1200" b="1" dirty="0" smtClean="0"/>
              <a:t>Field Evaluation of a Low-Cost </a:t>
            </a:r>
            <a:r>
              <a:rPr lang="en-US" sz="1200" b="1" dirty="0" err="1" smtClean="0"/>
              <a:t>Strapdown</a:t>
            </a:r>
            <a:r>
              <a:rPr lang="en-US" sz="1200" b="1" dirty="0" smtClean="0"/>
              <a:t> IMU by means GPS</a:t>
            </a:r>
          </a:p>
          <a:p>
            <a:r>
              <a:rPr lang="en-US" sz="1200" dirty="0" smtClean="0"/>
              <a:t>RAUL DOROBANTU*) AND BENEDIKT ZEBHAUSER*)</a:t>
            </a:r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188" y="285750"/>
            <a:ext cx="83581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lgerian" pitchFamily="82" charset="0"/>
                <a:ea typeface="+mj-ea"/>
                <a:cs typeface="Times New Roman" pitchFamily="18" charset="0"/>
              </a:rPr>
              <a:t>Design considerations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8625" y="1643063"/>
            <a:ext cx="65722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Terrain adaptation.</a:t>
            </a:r>
          </a:p>
          <a:p>
            <a:pPr>
              <a:buFont typeface="Wingdings" pitchFamily="2" charset="2"/>
              <a:buChar char="q"/>
            </a:pP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Physical space and weight of the vehicle.</a:t>
            </a:r>
          </a:p>
          <a:p>
            <a:pPr>
              <a:buFont typeface="Wingdings" pitchFamily="2" charset="2"/>
              <a:buChar char="q"/>
            </a:pP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Obstacle scaling mechanism.</a:t>
            </a:r>
          </a:p>
          <a:p>
            <a:pPr>
              <a:buFont typeface="Wingdings" pitchFamily="2" charset="2"/>
              <a:buChar char="q"/>
            </a:pP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Choice of Locomotion System.</a:t>
            </a:r>
          </a:p>
          <a:p>
            <a:pPr>
              <a:buFont typeface="Wingdings" pitchFamily="2" charset="2"/>
              <a:buChar char="q"/>
            </a:pP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Choice of Drive System.</a:t>
            </a:r>
          </a:p>
          <a:p>
            <a:pPr>
              <a:buFont typeface="Wingdings" pitchFamily="2" charset="2"/>
              <a:buChar char="q"/>
            </a:pP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Mechanical complexity.</a:t>
            </a:r>
          </a:p>
          <a:p>
            <a:pPr>
              <a:buFont typeface="Wingdings" pitchFamily="2" charset="2"/>
              <a:buChar char="q"/>
            </a:pP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Control complexity. </a:t>
            </a:r>
          </a:p>
          <a:p>
            <a:pPr>
              <a:buFont typeface="Wingdings" pitchFamily="2" charset="2"/>
              <a:buChar char="q"/>
            </a:pPr>
            <a:endParaRPr lang="en-IN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INS-GPS  Integration algorithm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40403"/>
            <a:ext cx="7404933" cy="531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1719" y="1"/>
            <a:ext cx="9355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4505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7817638" cy="523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85800" y="46482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This algorithm is preferred to the EKF model due to lesser computation.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It is a linear model with IMU integration errors bounded.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25146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00200" y="304800"/>
            <a:ext cx="701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lgerian" pitchFamily="82" charset="0"/>
              </a:rPr>
              <a:t>Global Positioning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56686"/>
            <a:ext cx="5486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Satellite transmits messages containing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Sending time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Orbital information </a:t>
            </a:r>
          </a:p>
          <a:p>
            <a:endParaRPr lang="en-US" dirty="0" smtClean="0"/>
          </a:p>
          <a:p>
            <a:r>
              <a:rPr lang="en-US" dirty="0" smtClean="0"/>
              <a:t>Receiver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Measures the transit time of each message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Computes the distance to each satellite.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Combines these distances with the location of the satellites to determine the receiver's location using geometric trilalteration</a:t>
            </a:r>
          </a:p>
          <a:p>
            <a:endParaRPr lang="en-US" dirty="0" smtClean="0"/>
          </a:p>
          <a:p>
            <a:r>
              <a:rPr lang="en-US" dirty="0" smtClean="0"/>
              <a:t>Specifications:-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Number of channels: 12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Frequency 1Hz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Position accuracy: 2m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Baud Rate: 4800bps (optional 9600, 19300,38400)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Interface: RS232/TTL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324600" y="1066800"/>
            <a:ext cx="2362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Tasks Achieved</a:t>
            </a:r>
            <a:endParaRPr lang="en-US" sz="1400" dirty="0"/>
          </a:p>
        </p:txBody>
      </p:sp>
      <p:sp>
        <p:nvSpPr>
          <p:cNvPr id="9" name="Oval 8"/>
          <p:cNvSpPr/>
          <p:nvPr/>
        </p:nvSpPr>
        <p:spPr>
          <a:xfrm>
            <a:off x="6324600" y="1981200"/>
            <a:ext cx="2286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Acquiring of NMEA data in RAW/SMART mode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324600" y="3048000"/>
            <a:ext cx="2286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Interfacing with PCs and Beagle board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00800" y="4191000"/>
            <a:ext cx="2133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24600" y="5181600"/>
            <a:ext cx="2209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Data consistency checked by Google Earth Maps.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4267200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</a:t>
            </a:r>
            <a:r>
              <a:rPr lang="en-US" sz="1400" dirty="0" smtClean="0">
                <a:cs typeface="Arial" pitchFamily="34" charset="0"/>
              </a:rPr>
              <a:t>acquired in open environment</a:t>
            </a:r>
          </a:p>
          <a:p>
            <a:endParaRPr lang="en-US" sz="1600" dirty="0"/>
          </a:p>
        </p:txBody>
      </p:sp>
      <p:cxnSp>
        <p:nvCxnSpPr>
          <p:cNvPr id="16" name="Straight Arrow Connector 15"/>
          <p:cNvCxnSpPr>
            <a:endCxn id="9" idx="0"/>
          </p:cNvCxnSpPr>
          <p:nvPr/>
        </p:nvCxnSpPr>
        <p:spPr>
          <a:xfrm rot="5400000">
            <a:off x="7277100" y="17907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7277894" y="28567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1" idx="0"/>
          </p:cNvCxnSpPr>
          <p:nvPr/>
        </p:nvCxnSpPr>
        <p:spPr>
          <a:xfrm rot="5400000">
            <a:off x="7239794" y="39616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7277894" y="49903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324600" y="6172200"/>
            <a:ext cx="2209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Filtering of GPS data by constant velocity model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12" idx="4"/>
            <a:endCxn id="17" idx="0"/>
          </p:cNvCxnSpPr>
          <p:nvPr/>
        </p:nvCxnSpPr>
        <p:spPr>
          <a:xfrm rot="5400000">
            <a:off x="7277100" y="60198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867400"/>
            <a:ext cx="9144000" cy="990600"/>
          </a:xfrm>
        </p:spPr>
        <p:txBody>
          <a:bodyPr>
            <a:normAutofit lnSpcReduction="10000"/>
          </a:bodyPr>
          <a:lstStyle/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600" b="1" dirty="0" smtClean="0">
                <a:latin typeface="Calibri" pitchFamily="34" charset="0"/>
              </a:rPr>
              <a:t>$GPGGA</a:t>
            </a:r>
            <a:r>
              <a:rPr lang="en-US" sz="1600" dirty="0" smtClean="0">
                <a:latin typeface="Calibri" pitchFamily="34" charset="0"/>
              </a:rPr>
              <a:t>:  Position Response Message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600" b="1" dirty="0" smtClean="0">
                <a:latin typeface="Calibri" pitchFamily="34" charset="0"/>
              </a:rPr>
              <a:t>$GPGSA:</a:t>
            </a:r>
            <a:r>
              <a:rPr lang="en-US" sz="1600" dirty="0" smtClean="0">
                <a:latin typeface="Calibri" pitchFamily="34" charset="0"/>
              </a:rPr>
              <a:t>   Satellite Used Response Message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600" b="1" dirty="0" smtClean="0">
                <a:latin typeface="Calibri" pitchFamily="34" charset="0"/>
              </a:rPr>
              <a:t>$GPRMC:</a:t>
            </a:r>
            <a:r>
              <a:rPr lang="en-US" sz="1600" dirty="0" smtClean="0">
                <a:latin typeface="Calibri" pitchFamily="34" charset="0"/>
              </a:rPr>
              <a:t> Recommended Minimum Course Response Message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600" b="1" dirty="0" smtClean="0">
                <a:latin typeface="Calibri" pitchFamily="34" charset="0"/>
              </a:rPr>
              <a:t>$GPGSV:</a:t>
            </a:r>
            <a:r>
              <a:rPr lang="en-US" sz="1600" dirty="0" smtClean="0">
                <a:latin typeface="Calibri" pitchFamily="34" charset="0"/>
              </a:rPr>
              <a:t>   Satellites-in-View Response Message</a:t>
            </a:r>
          </a:p>
          <a:p>
            <a:pPr algn="r"/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b="6667"/>
          <a:stretch>
            <a:fillRect/>
          </a:stretch>
        </p:blipFill>
        <p:spPr bwMode="auto">
          <a:xfrm>
            <a:off x="0" y="1"/>
            <a:ext cx="9144000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GPS </a:t>
            </a:r>
            <a:r>
              <a:rPr lang="en-US" dirty="0" err="1" smtClean="0">
                <a:latin typeface="Algerian" pitchFamily="82" charset="0"/>
              </a:rPr>
              <a:t>Testing+Errors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43400" y="3505200"/>
            <a:ext cx="4422995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600" y="1371600"/>
            <a:ext cx="365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GPS fix in vertical plane less accurate due to satellite geometry hence observation noise matrix R(k) has different noise terms.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DOP values obtained will be used to filter GPS readings.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filters will be </a:t>
            </a:r>
            <a:r>
              <a:rPr lang="en-US" dirty="0" err="1" smtClean="0"/>
              <a:t>optimised</a:t>
            </a:r>
            <a:r>
              <a:rPr lang="en-US" dirty="0" smtClean="0"/>
              <a:t> so that the lag between estimation stages of </a:t>
            </a:r>
            <a:r>
              <a:rPr lang="en-US" dirty="0" err="1" smtClean="0"/>
              <a:t>Kalman</a:t>
            </a:r>
            <a:r>
              <a:rPr lang="en-US" dirty="0" smtClean="0"/>
              <a:t> filter are small else uncertainty in INS solution grows large.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In open environment our field testing estimated the accuracy ~ 2m.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We are operating the GPS in smart mode for lesser computation.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143000"/>
            <a:ext cx="290456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419600" y="3200400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WGS            ECEF                 NED frame transformation</a:t>
            </a:r>
            <a:endParaRPr lang="en-US" sz="1600" dirty="0"/>
          </a:p>
        </p:txBody>
      </p:sp>
      <p:sp>
        <p:nvSpPr>
          <p:cNvPr id="8" name="Right Arrow 7"/>
          <p:cNvSpPr/>
          <p:nvPr/>
        </p:nvSpPr>
        <p:spPr>
          <a:xfrm>
            <a:off x="5029200" y="3352800"/>
            <a:ext cx="381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867400" y="3352800"/>
            <a:ext cx="685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43400" y="63246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Our GPS log values plot on Google Earth satellite view of IITK Campus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dirty="0" smtClean="0">
                <a:latin typeface="Algerian" pitchFamily="82" charset="0"/>
              </a:rPr>
              <a:t>Laser Scanner</a:t>
            </a:r>
            <a:endParaRPr lang="en-IN" sz="5400" dirty="0">
              <a:latin typeface="Algerian" pitchFamily="82" charset="0"/>
            </a:endParaRPr>
          </a:p>
        </p:txBody>
      </p:sp>
      <p:pic>
        <p:nvPicPr>
          <p:cNvPr id="18435" name="Picture 2" descr="C:\Users\hp\Desktop\Poster\R283-HOKUYO-LASE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2813" y="0"/>
            <a:ext cx="1881187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18"/>
          <p:cNvSpPr txBox="1">
            <a:spLocks noChangeArrowheads="1"/>
          </p:cNvSpPr>
          <p:nvPr/>
        </p:nvSpPr>
        <p:spPr bwMode="auto">
          <a:xfrm>
            <a:off x="533401" y="1828800"/>
            <a:ext cx="624839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Lucida Sans Unicode" pitchFamily="34" charset="0"/>
              </a:rPr>
              <a:t> Consists of a LASER rangefinder in a rotating mirror </a:t>
            </a:r>
            <a:r>
              <a:rPr lang="en-US" dirty="0" smtClean="0">
                <a:latin typeface="Lucida Sans Unicode" pitchFamily="34" charset="0"/>
              </a:rPr>
              <a:t>assembly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Lucida Sans Unicode" pitchFamily="34" charset="0"/>
              </a:rPr>
              <a:t> Proposed Component :- </a:t>
            </a:r>
            <a:r>
              <a:rPr lang="en-US" dirty="0" err="1" smtClean="0">
                <a:latin typeface="Lucida Sans Unicode" pitchFamily="34" charset="0"/>
              </a:rPr>
              <a:t>Hokoyu</a:t>
            </a:r>
            <a:r>
              <a:rPr lang="en-US" dirty="0" smtClean="0">
                <a:latin typeface="Lucida Sans Unicode" pitchFamily="34" charset="0"/>
              </a:rPr>
              <a:t> URG-04LX</a:t>
            </a:r>
          </a:p>
          <a:p>
            <a:pPr>
              <a:buFont typeface="Arial" charset="0"/>
              <a:buChar char="•"/>
            </a:pPr>
            <a:endParaRPr lang="en-US" dirty="0" smtClean="0">
              <a:latin typeface="Lucida Sans Unicode" pitchFamily="34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Lucida Sans Unicode" pitchFamily="34" charset="0"/>
              </a:rPr>
              <a:t> </a:t>
            </a:r>
            <a:r>
              <a:rPr lang="en-US" b="1" dirty="0" smtClean="0">
                <a:latin typeface="Lucida Sans Unicode" pitchFamily="34" charset="0"/>
              </a:rPr>
              <a:t>Specifications</a:t>
            </a:r>
            <a:r>
              <a:rPr lang="en-US" dirty="0" smtClean="0">
                <a:latin typeface="Lucida Sans Unicode" pitchFamily="34" charset="0"/>
              </a:rPr>
              <a:t> :-</a:t>
            </a:r>
          </a:p>
          <a:p>
            <a:endParaRPr lang="en-US" dirty="0">
              <a:latin typeface="Lucida Sans Unicode" pitchFamily="34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Lucida Sans Unicode" pitchFamily="34" charset="0"/>
              </a:rPr>
              <a:t> Gives data with pencil beam viewing at high data </a:t>
            </a:r>
            <a:r>
              <a:rPr lang="en-US" dirty="0" smtClean="0">
                <a:latin typeface="Lucida Sans Unicode" pitchFamily="34" charset="0"/>
              </a:rPr>
              <a:t>rates(38.4 </a:t>
            </a:r>
            <a:r>
              <a:rPr lang="en-US" dirty="0" smtClean="0">
                <a:latin typeface="Lucida Sans Unicode" pitchFamily="34" charset="0"/>
              </a:rPr>
              <a:t>K baud </a:t>
            </a:r>
            <a:r>
              <a:rPr lang="en-US" dirty="0" smtClean="0">
                <a:latin typeface="Lucida Sans Unicode" pitchFamily="34" charset="0"/>
              </a:rPr>
              <a:t>or more)</a:t>
            </a:r>
            <a:endParaRPr lang="en-US" dirty="0">
              <a:latin typeface="Lucida Sans Unicode" pitchFamily="34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Lucida Sans Unicode" pitchFamily="34" charset="0"/>
              </a:rPr>
              <a:t> Has an embedded processor which packages data for the host </a:t>
            </a:r>
            <a:r>
              <a:rPr lang="en-US" dirty="0" smtClean="0">
                <a:latin typeface="Lucida Sans Unicode" pitchFamily="34" charset="0"/>
              </a:rPr>
              <a:t>computer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Lucida Sans Unicode" pitchFamily="34" charset="0"/>
              </a:rPr>
              <a:t> Range- approx. 0.02 to 4m(depends on reflecting surface)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Lucida Sans Unicode" pitchFamily="34" charset="0"/>
              </a:rPr>
              <a:t> Scanning Area-240 degrees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Lucida Sans Unicode" pitchFamily="34" charset="0"/>
              </a:rPr>
              <a:t> High Accuracy-10 mm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Lucida Sans Unicode" pitchFamily="34" charset="0"/>
              </a:rPr>
              <a:t> Resolution-0.36 degrees </a:t>
            </a:r>
            <a:endParaRPr lang="en-IN" dirty="0"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28625" y="1357313"/>
            <a:ext cx="8229600" cy="282892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Consists of chalking out a strategy for effective terrain traversal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Uses the Laser Scanner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to discriminate between drivable and non-drivable terrain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Discrimination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is done by extracting the features of the environment pertinent for navigation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lgerian" pitchFamily="82" charset="0"/>
                <a:ea typeface="+mj-ea"/>
                <a:cs typeface="+mj-cs"/>
              </a:rPr>
              <a:t>Feature Extraction and Association</a:t>
            </a:r>
            <a:endParaRPr kumimoji="0" lang="en-IN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lgerian" pitchFamily="82" charset="0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3810000"/>
            <a:ext cx="4191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Landmark Extraction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pic>
        <p:nvPicPr>
          <p:cNvPr id="20" name="Picture 6" descr="C:\Users\Shishir Pandya\Desktop\cas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313" y="0"/>
            <a:ext cx="52387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63" y="3143250"/>
            <a:ext cx="37861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 descr="C:\Users\Shishir Pandya\Desktop\gearbox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63" y="5410200"/>
            <a:ext cx="19288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 descr="C:\Users\Shishir Pandya\Desktop\podcove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4875213"/>
            <a:ext cx="2643187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5214938" y="2000250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BankGothic Lt BT" pitchFamily="34" charset="0"/>
                <a:ea typeface="DFPGothicP-W5-AribTrB14" pitchFamily="49" charset="-128"/>
              </a:rPr>
              <a:t>Chassis</a:t>
            </a:r>
            <a:endParaRPr lang="en-IN">
              <a:latin typeface="BankGothic Lt BT" pitchFamily="34" charset="0"/>
              <a:ea typeface="DFPGothicP-W5-AribTrB14" pitchFamily="49" charset="-128"/>
            </a:endParaRPr>
          </a:p>
        </p:txBody>
      </p:sp>
      <p:sp>
        <p:nvSpPr>
          <p:cNvPr id="33" name="TextBox 19"/>
          <p:cNvSpPr txBox="1">
            <a:spLocks noChangeArrowheads="1"/>
          </p:cNvSpPr>
          <p:nvPr/>
        </p:nvSpPr>
        <p:spPr bwMode="auto">
          <a:xfrm>
            <a:off x="3857625" y="6211888"/>
            <a:ext cx="1643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BankGothic Lt BT" pitchFamily="34" charset="0"/>
                <a:ea typeface="DFPGothicP-W5-AribTrB14" pitchFamily="49" charset="-128"/>
              </a:rPr>
              <a:t>Worm gear box</a:t>
            </a:r>
            <a:endParaRPr lang="en-IN">
              <a:latin typeface="BankGothic Lt BT" pitchFamily="34" charset="0"/>
              <a:ea typeface="DFPGothicP-W5-AribTrB14" pitchFamily="49" charset="-128"/>
            </a:endParaRPr>
          </a:p>
        </p:txBody>
      </p:sp>
      <p:sp>
        <p:nvSpPr>
          <p:cNvPr id="34" name="TextBox 20"/>
          <p:cNvSpPr txBox="1">
            <a:spLocks noChangeArrowheads="1"/>
          </p:cNvSpPr>
          <p:nvPr/>
        </p:nvSpPr>
        <p:spPr bwMode="auto">
          <a:xfrm>
            <a:off x="5643563" y="5000625"/>
            <a:ext cx="1571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BankGothic Lt BT" pitchFamily="34" charset="0"/>
                <a:ea typeface="DFPGothicP-W5-AribTrB14" pitchFamily="49" charset="-128"/>
              </a:rPr>
              <a:t>Support beam</a:t>
            </a:r>
            <a:endParaRPr lang="en-IN">
              <a:latin typeface="BankGothic Lt BT" pitchFamily="34" charset="0"/>
              <a:ea typeface="DFPGothicP-W5-AribTrB14" pitchFamily="49" charset="-12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152400"/>
            <a:ext cx="9144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lgerian" pitchFamily="82" charset="0"/>
                <a:ea typeface="+mj-ea"/>
                <a:cs typeface="Times New Roman" pitchFamily="18" charset="0"/>
              </a:rPr>
              <a:t>Body Engineering Overview</a:t>
            </a:r>
          </a:p>
        </p:txBody>
      </p:sp>
      <p:pic>
        <p:nvPicPr>
          <p:cNvPr id="1026" name="Picture 2" descr="C:\Users\Shishir Pandya\Pictures\Google Talk Received Images\805348ce48838a28b8ddc512245b05fa.image.350x23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" y="1643063"/>
            <a:ext cx="71437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15"/>
          <p:cNvSpPr txBox="1">
            <a:spLocks noChangeArrowheads="1"/>
          </p:cNvSpPr>
          <p:nvPr/>
        </p:nvSpPr>
        <p:spPr bwMode="auto">
          <a:xfrm>
            <a:off x="1143000" y="1928813"/>
            <a:ext cx="15716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BankGothic Lt BT" pitchFamily="34" charset="0"/>
                <a:ea typeface="DFPGothicP-W5-AribTrB14" pitchFamily="49" charset="-128"/>
              </a:rPr>
              <a:t>Motor</a:t>
            </a:r>
            <a:endParaRPr lang="en-IN">
              <a:latin typeface="BankGothic Lt BT" pitchFamily="34" charset="0"/>
              <a:ea typeface="DFPGothicP-W5-AribTrB14" pitchFamily="49" charset="-128"/>
            </a:endParaRPr>
          </a:p>
        </p:txBody>
      </p:sp>
      <p:pic>
        <p:nvPicPr>
          <p:cNvPr id="1027" name="Picture 3" descr="C:\Users\Shishir Pandya\Pictures\Google Talk Received Images\batteries-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000375"/>
            <a:ext cx="176371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IN">
              <a:latin typeface="Calibri" pitchFamily="34" charset="0"/>
            </a:endParaRPr>
          </a:p>
        </p:txBody>
      </p:sp>
      <p:graphicFrame>
        <p:nvGraphicFramePr>
          <p:cNvPr id="1029" name="Object 2"/>
          <p:cNvGraphicFramePr>
            <a:graphicFrameLocks noChangeAspect="1"/>
          </p:cNvGraphicFramePr>
          <p:nvPr/>
        </p:nvGraphicFramePr>
        <p:xfrm>
          <a:off x="0" y="4500563"/>
          <a:ext cx="1785938" cy="1341437"/>
        </p:xfrm>
        <a:graphic>
          <a:graphicData uri="http://schemas.openxmlformats.org/presentationml/2006/ole">
            <p:oleObj spid="_x0000_s1026" name="Bitmap Image" r:id="rId10" imgW="1952898" imgH="1467055" progId="PBrush">
              <p:embed/>
            </p:oleObj>
          </a:graphicData>
        </a:graphic>
      </p:graphicFrame>
      <p:pic>
        <p:nvPicPr>
          <p:cNvPr id="1031" name="Picture 7" descr="C:\Users\Shishir Pandya\Pictures\Google Talk Received Images\S-10-GP2D1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01000" y="2505075"/>
            <a:ext cx="881063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0" y="2786063"/>
            <a:ext cx="15716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BankGothic Lt BT" pitchFamily="34" charset="0"/>
                <a:ea typeface="DFPGothicP-W5-AribTrB14" pitchFamily="49" charset="-128"/>
              </a:rPr>
              <a:t>Battery</a:t>
            </a:r>
            <a:endParaRPr lang="en-IN">
              <a:latin typeface="BankGothic Lt BT" pitchFamily="34" charset="0"/>
              <a:ea typeface="DFPGothicP-W5-AribTrB14" pitchFamily="49" charset="-128"/>
            </a:endParaRPr>
          </a:p>
        </p:txBody>
      </p:sp>
      <p:pic>
        <p:nvPicPr>
          <p:cNvPr id="25" name="Picture 9" descr="C:\Users\Shishir Pandya\Desktop\sprocketassembly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57313" y="5500688"/>
            <a:ext cx="1500187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>
            <a:spLocks noChangeArrowheads="1"/>
          </p:cNvSpPr>
          <p:nvPr/>
        </p:nvSpPr>
        <p:spPr bwMode="auto">
          <a:xfrm>
            <a:off x="1357313" y="6488113"/>
            <a:ext cx="157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BankGothic Lt BT" pitchFamily="34" charset="0"/>
                <a:ea typeface="DFPGothicP-W5-AribTrB14" pitchFamily="49" charset="-128"/>
              </a:rPr>
              <a:t>Sprocket</a:t>
            </a:r>
            <a:endParaRPr lang="en-IN">
              <a:latin typeface="BankGothic Lt BT" pitchFamily="34" charset="0"/>
              <a:ea typeface="DFPGothicP-W5-AribTrB14" pitchFamily="49" charset="-128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77188" y="3143250"/>
            <a:ext cx="116681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70763" y="1362075"/>
            <a:ext cx="1773237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:\Users\Shishir Pandya\Pictures\Google Talk Received Images\hokuyo-urg-04lx-detail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324600" y="2005013"/>
            <a:ext cx="13065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072313" y="3071813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20"/>
          <p:cNvSpPr txBox="1">
            <a:spLocks noChangeArrowheads="1"/>
          </p:cNvSpPr>
          <p:nvPr/>
        </p:nvSpPr>
        <p:spPr bwMode="auto">
          <a:xfrm>
            <a:off x="7072313" y="3929063"/>
            <a:ext cx="171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BankGothic Lt BT" pitchFamily="34" charset="0"/>
                <a:ea typeface="DFPGothicP-W5-AribTrB14" pitchFamily="49" charset="-128"/>
              </a:rPr>
              <a:t>Electronic components</a:t>
            </a:r>
            <a:endParaRPr lang="en-IN">
              <a:latin typeface="BankGothic Lt BT" pitchFamily="34" charset="0"/>
              <a:ea typeface="DFPGothicP-W5-AribTrB14" pitchFamily="49" charset="-128"/>
            </a:endParaRPr>
          </a:p>
        </p:txBody>
      </p:sp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0" y="4214813"/>
            <a:ext cx="15716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BankGothic Lt BT" pitchFamily="34" charset="0"/>
                <a:ea typeface="DFPGothicP-W5-AribTrB14" pitchFamily="49" charset="-128"/>
              </a:rPr>
              <a:t>Tracks</a:t>
            </a:r>
            <a:endParaRPr lang="en-IN">
              <a:latin typeface="BankGothic Lt BT" pitchFamily="34" charset="0"/>
              <a:ea typeface="DFPGothicP-W5-AribTrB14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29" grpId="0"/>
      <p:bldP spid="30" grpId="0"/>
      <p:bldP spid="31" grpId="0"/>
      <p:bldP spid="43" grpId="0"/>
      <p:bldP spid="2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 smtClean="0"/>
              <a:t>Laser Scanner data converted to </a:t>
            </a:r>
            <a:r>
              <a:rPr lang="en-US" sz="1600" b="1" dirty="0" smtClean="0"/>
              <a:t>polar coordinates</a:t>
            </a:r>
            <a:r>
              <a:rPr lang="en-US" sz="16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/>
              <a:t>Breakaway Points</a:t>
            </a:r>
            <a:r>
              <a:rPr lang="en-US" sz="1600" dirty="0" smtClean="0"/>
              <a:t> calculated.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Each significant discontinuity in (r,</a:t>
            </a:r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en-US" sz="1600" dirty="0" smtClean="0">
                <a:latin typeface="Times New Roman"/>
                <a:cs typeface="Times New Roman"/>
              </a:rPr>
              <a:t>) plot taken as a pair of breakaway points.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Alternate pairs of breakaway points are obstacles.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Each obstacle taken as a  </a:t>
            </a:r>
            <a:r>
              <a:rPr lang="en-US" sz="1600" b="1" dirty="0" smtClean="0">
                <a:latin typeface="Times New Roman"/>
                <a:cs typeface="Times New Roman"/>
              </a:rPr>
              <a:t>linear obstacle </a:t>
            </a:r>
            <a:r>
              <a:rPr lang="en-US" sz="1600" dirty="0" smtClean="0">
                <a:latin typeface="Times New Roman"/>
                <a:cs typeface="Times New Roman"/>
              </a:rPr>
              <a:t>with breakaway points as its upper and lower bound. It helps in saving computation power and serves as a reasonable approximation for  movement of robot since only gaps are navigations main priority.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Robot prefers minimum turning to reach the Required heading as well as it wants to go through a gap closest to required heading. Each gap is allotted a </a:t>
            </a:r>
            <a:r>
              <a:rPr lang="en-US" sz="1600" dirty="0" err="1" smtClean="0">
                <a:latin typeface="Times New Roman"/>
                <a:cs typeface="Times New Roman"/>
              </a:rPr>
              <a:t>GapDir</a:t>
            </a:r>
            <a:r>
              <a:rPr lang="en-US" sz="1600" dirty="0" smtClean="0">
                <a:latin typeface="Times New Roman"/>
                <a:cs typeface="Times New Roman"/>
              </a:rPr>
              <a:t> (the angular direction through which the robot may pass for minimum time if it goes through that gap) and Preference value.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Preference value= Constant(</a:t>
            </a:r>
            <a:r>
              <a:rPr lang="en-US" sz="1600" dirty="0" err="1" smtClean="0">
                <a:latin typeface="Times New Roman"/>
                <a:cs typeface="Times New Roman"/>
              </a:rPr>
              <a:t>Reqth-GapDir</a:t>
            </a:r>
            <a:r>
              <a:rPr lang="en-US" sz="1600" dirty="0" smtClean="0">
                <a:latin typeface="Times New Roman"/>
                <a:cs typeface="Times New Roman"/>
              </a:rPr>
              <a:t>)+ </a:t>
            </a:r>
            <a:r>
              <a:rPr lang="en-US" sz="1600" dirty="0" err="1" smtClean="0">
                <a:latin typeface="Times New Roman"/>
                <a:cs typeface="Times New Roman"/>
              </a:rPr>
              <a:t>GapDir</a:t>
            </a:r>
            <a:endParaRPr lang="en-US" sz="1600" dirty="0" smtClean="0">
              <a:latin typeface="Times New Roman"/>
              <a:cs typeface="Times New Roman"/>
            </a:endParaRP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Only those gaps considered whose angular width of upper and lower bounds or only  upper bound width is more than Robot width  + Clearance .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The robot moves through the gap with maximum Preference value.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If no gap available then all obstacles projected on a unit circle and robot moves towards smallest pseudo obstacle.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 Algorithm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68111"/>
            <a:ext cx="8229600" cy="439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9250"/>
            <a:ext cx="88773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9200" y="3429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Case 1:-Obstacle moves to avoid collision with closer obstacle and ensures it will pass through larger gap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175260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Required Heading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743200" y="1676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Case 2:-Obstacle moves in the direction of required heading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162800" y="32766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Case3:-Robot moves in a direction just avoiding the obstacle end closer to Required Heading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500063" y="1928813"/>
            <a:ext cx="8229600" cy="282892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Required to provide protection to the vehicle from collisions from objects that may have been overlooked by the laser sensor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Uses IR sensors at carefully placed positions on the vehicle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Proposed Sensor :- SHARP GP2D12 distance measuring sensor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Distance measuring range- 10 to 80 cm</a:t>
            </a: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latin typeface="Algerian" pitchFamily="82" charset="0"/>
              </a:rPr>
              <a:t>IMMEDIATE Obstacle Avoidance </a:t>
            </a:r>
            <a:endParaRPr lang="en-IN" sz="4000" dirty="0">
              <a:latin typeface="Algerian" pitchFamily="82" charset="0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495800"/>
            <a:ext cx="2109788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600" y="457200"/>
            <a:ext cx="83820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3200" b="1" dirty="0">
                <a:latin typeface="Algerian" pitchFamily="82" charset="0"/>
              </a:rPr>
              <a:t>Navigation Technique</a:t>
            </a:r>
          </a:p>
          <a:p>
            <a:pPr eaLnBrk="0" hangingPunct="0"/>
            <a:endParaRPr lang="en-US" b="1" dirty="0"/>
          </a:p>
          <a:p>
            <a:pPr eaLnBrk="0" hangingPunct="0"/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Subsumption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Technique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 will be used for navigation</a:t>
            </a:r>
          </a:p>
          <a:p>
            <a:pPr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81000" y="3505200"/>
            <a:ext cx="7467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Escape maneuvering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:- Vehicle will try to escape when it gets stuck.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 case if the vehicle can’t get unstuck then it will SMS its location to the user and stop all other processes.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Collision Avoidance:-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It will navigate through the path avoiding the obstacles based upon the sensor output. Standard algorithms are available for path planning.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1828800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Escape maneuvers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Collision Avoidance and Path planning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Navigation towards target location</a:t>
            </a:r>
          </a:p>
          <a:p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6096794" y="23614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1524000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Highest Priority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67400" y="2819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Lowest Priority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04800" y="2514600"/>
            <a:ext cx="7772400" cy="1470025"/>
          </a:xfrm>
        </p:spPr>
        <p:txBody>
          <a:bodyPr>
            <a:normAutofit/>
          </a:bodyPr>
          <a:lstStyle/>
          <a:p>
            <a:r>
              <a:rPr lang="en-US" sz="5600" i="1" dirty="0" smtClean="0">
                <a:solidFill>
                  <a:schemeClr val="tx1"/>
                </a:solidFill>
                <a:latin typeface="Algerian" pitchFamily="82" charset="0"/>
              </a:rPr>
              <a:t>ON BOARD COMPUTER</a:t>
            </a:r>
            <a:endParaRPr lang="en-IN" sz="5600" i="1" dirty="0" smtClean="0">
              <a:solidFill>
                <a:schemeClr val="tx1"/>
              </a:solidFill>
              <a:latin typeface="Algerian" pitchFamily="82" charset="0"/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95275"/>
            <a:ext cx="1009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beagle_describ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8138"/>
            <a:ext cx="8070850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95275"/>
            <a:ext cx="1009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b="0" dirty="0" smtClean="0">
                <a:solidFill>
                  <a:schemeClr val="tx1"/>
                </a:solidFill>
                <a:effectLst/>
                <a:latin typeface="Algerian" pitchFamily="82" charset="0"/>
              </a:rPr>
              <a:t>Main  Functions  of  OBC</a:t>
            </a:r>
            <a:endParaRPr lang="en-IN" sz="4400" b="0" dirty="0">
              <a:solidFill>
                <a:schemeClr val="tx1"/>
              </a:solidFill>
              <a:effectLst/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To assess the obstacle profile as provided by the laser scanner and IR sensors and avoid obstacles accordingly.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To plan the Shortest and most optimized pathway to the destination based on minimum time and minimum turning.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To calculate the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position,velocity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and pitch roll yaw from the IMU readings and give a accurate position  through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Kalman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filter model applied on INS assisted by Compass and GPS.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To implement motor control system through feedback with Encoder.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To communicate the position, orientation, locomotion and health data to the controller unit through GSM.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To implement preference order to different subsystems.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Functional Cycle</a:t>
            </a:r>
            <a:endParaRPr lang="en-US" dirty="0">
              <a:latin typeface="Algerian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229600" cy="460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67AF88-1E5F-4732-A4F4-5AEA1382B0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D67AF88-1E5F-4732-A4F4-5AEA1382B0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B7FAAD-24A0-4EE7-BE1B-2E89B7BC7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C5B7FAAD-24A0-4EE7-BE1B-2E89B7BC7A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1868F2-56D8-4F63-9AD6-BEE52A3BC7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C91868F2-56D8-4F63-9AD6-BEE52A3BC7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3F6693-0768-4084-BFA0-748468950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A83F6693-0768-4084-BFA0-748468950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2F92C2-5792-4212-AE3E-190E3688A5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C52F92C2-5792-4212-AE3E-190E3688A5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0B9F2C-3501-401C-8730-016A93E868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7C0B9F2C-3501-401C-8730-016A93E868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136533-724B-47FD-A464-2A89CFE1A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15136533-724B-47FD-A464-2A89CFE1AC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7B6A2D-7D9C-4BCE-9050-5A2FDE57D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D17B6A2D-7D9C-4BCE-9050-5A2FDE57D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6B6387-549B-4E66-B5E4-B52F86B1C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9A6B6387-549B-4E66-B5E4-B52F86B1C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65D1D0-7BB6-4978-B987-95D22EA9F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8A65D1D0-7BB6-4978-B987-95D22EA9F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85838" y="142875"/>
            <a:ext cx="715803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lgerian" pitchFamily="82" charset="0"/>
                <a:ea typeface="+mj-ea"/>
                <a:cs typeface="Times New Roman" pitchFamily="18" charset="0"/>
              </a:rPr>
              <a:t>Choice of locomotion system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214282" y="2143116"/>
          <a:ext cx="407196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2285992"/>
            <a:ext cx="1904992" cy="142874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extrusionH="76200" contourW="12700" prstMaterial="dkEdge">
            <a:extrusionClr>
              <a:schemeClr val="tx1"/>
            </a:extrusionClr>
            <a:contourClr>
              <a:schemeClr val="bg1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3286124"/>
            <a:ext cx="1905013" cy="142876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extrusionH="76200" contourW="12700" prstMaterial="dkEdge">
            <a:extrusionClr>
              <a:schemeClr val="tx1"/>
            </a:extrusionClr>
            <a:contourClr>
              <a:schemeClr val="bg1"/>
            </a:contourClr>
          </a:sp3d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4472638"/>
            <a:ext cx="2928926" cy="178371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  <a:sp3d extrusionH="76200" contourW="12700" prstMaterial="dkEdge">
            <a:extrusionClr>
              <a:schemeClr val="tx1"/>
            </a:extrusionClr>
            <a:contourClr>
              <a:schemeClr val="bg1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3810000" y="2362200"/>
            <a:ext cx="2590800" cy="2514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lgerian" pitchFamily="82" charset="0"/>
              </a:rPr>
              <a:t>ABHYAST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914400" y="2667000"/>
            <a:ext cx="1676400" cy="1600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543800" y="2667000"/>
            <a:ext cx="1600200" cy="1600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2590800" y="5334000"/>
            <a:ext cx="1676400" cy="1524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6705600" y="5029200"/>
            <a:ext cx="1752600" cy="1752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514600" y="381000"/>
            <a:ext cx="1600200" cy="1524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Connector 16"/>
          <p:cNvSpPr/>
          <p:nvPr/>
        </p:nvSpPr>
        <p:spPr>
          <a:xfrm>
            <a:off x="6096000" y="457200"/>
            <a:ext cx="1600200" cy="1600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4" idx="5"/>
          </p:cNvCxnSpPr>
          <p:nvPr/>
        </p:nvCxnSpPr>
        <p:spPr>
          <a:xfrm rot="16200000" flipH="1">
            <a:off x="6065064" y="4464868"/>
            <a:ext cx="825454" cy="9128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3"/>
            <a:endCxn id="10" idx="0"/>
          </p:cNvCxnSpPr>
          <p:nvPr/>
        </p:nvCxnSpPr>
        <p:spPr>
          <a:xfrm rot="5400000">
            <a:off x="3396480" y="4541066"/>
            <a:ext cx="825454" cy="760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4" idx="2"/>
            <a:endCxn id="5" idx="6"/>
          </p:cNvCxnSpPr>
          <p:nvPr/>
        </p:nvCxnSpPr>
        <p:spPr>
          <a:xfrm rot="10800000">
            <a:off x="2590800" y="3467100"/>
            <a:ext cx="1219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4" idx="1"/>
          </p:cNvCxnSpPr>
          <p:nvPr/>
        </p:nvCxnSpPr>
        <p:spPr>
          <a:xfrm rot="16200000" flipH="1">
            <a:off x="4221932" y="2697936"/>
            <a:ext cx="850946" cy="9159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15" idx="5"/>
          </p:cNvCxnSpPr>
          <p:nvPr/>
        </p:nvCxnSpPr>
        <p:spPr>
          <a:xfrm rot="16200000" flipV="1">
            <a:off x="3771736" y="1790536"/>
            <a:ext cx="832784" cy="615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7"/>
          </p:cNvCxnSpPr>
          <p:nvPr/>
        </p:nvCxnSpPr>
        <p:spPr>
          <a:xfrm rot="5400000" flipH="1" flipV="1">
            <a:off x="5798378" y="2051832"/>
            <a:ext cx="901631" cy="455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" idx="6"/>
            <a:endCxn id="8" idx="2"/>
          </p:cNvCxnSpPr>
          <p:nvPr/>
        </p:nvCxnSpPr>
        <p:spPr>
          <a:xfrm flipV="1">
            <a:off x="6400800" y="3467100"/>
            <a:ext cx="1143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2895600" y="685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Tough</a:t>
            </a:r>
          </a:p>
          <a:p>
            <a:r>
              <a:rPr lang="en-US" dirty="0" smtClean="0"/>
              <a:t>Terrain</a:t>
            </a:r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6096000" y="6858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Safe Navigation Path </a:t>
            </a:r>
          </a:p>
          <a:p>
            <a:pPr algn="ctr"/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219200" y="2971800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Size,</a:t>
            </a:r>
          </a:p>
          <a:p>
            <a:pPr algn="ctr"/>
            <a:r>
              <a:rPr lang="en-US" dirty="0" smtClean="0"/>
              <a:t>weight and</a:t>
            </a:r>
          </a:p>
          <a:p>
            <a:pPr algn="ctr"/>
            <a:r>
              <a:rPr lang="en-US" dirty="0" smtClean="0"/>
              <a:t> Power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629400" y="5410200"/>
            <a:ext cx="190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Reliable </a:t>
            </a:r>
          </a:p>
          <a:p>
            <a:pPr algn="ctr"/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7543800" y="3124200"/>
            <a:ext cx="152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Self </a:t>
            </a:r>
          </a:p>
          <a:p>
            <a:pPr algn="ctr"/>
            <a:r>
              <a:rPr lang="en-US" dirty="0" smtClean="0"/>
              <a:t>Localization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2590800" y="56388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Computation</a:t>
            </a:r>
          </a:p>
          <a:p>
            <a:pPr algn="ctr"/>
            <a:r>
              <a:rPr lang="en-US" dirty="0" smtClean="0"/>
              <a:t>Data</a:t>
            </a:r>
          </a:p>
          <a:p>
            <a:pPr algn="ctr"/>
            <a:r>
              <a:rPr lang="en-US" dirty="0" smtClean="0"/>
              <a:t> Handling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52400" y="0"/>
            <a:ext cx="381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lgerian" pitchFamily="82" charset="0"/>
              </a:rPr>
              <a:t>C</a:t>
            </a:r>
          </a:p>
          <a:p>
            <a:r>
              <a:rPr lang="en-US" sz="2800" dirty="0" smtClean="0">
                <a:latin typeface="Algerian" pitchFamily="82" charset="0"/>
              </a:rPr>
              <a:t>H</a:t>
            </a:r>
          </a:p>
          <a:p>
            <a:r>
              <a:rPr lang="en-US" sz="2800" dirty="0" smtClean="0">
                <a:latin typeface="Algerian" pitchFamily="82" charset="0"/>
              </a:rPr>
              <a:t>A</a:t>
            </a:r>
          </a:p>
          <a:p>
            <a:r>
              <a:rPr lang="en-US" sz="2800" dirty="0" smtClean="0">
                <a:latin typeface="Algerian" pitchFamily="82" charset="0"/>
              </a:rPr>
              <a:t>L</a:t>
            </a:r>
          </a:p>
          <a:p>
            <a:r>
              <a:rPr lang="en-US" sz="2800" dirty="0" smtClean="0">
                <a:latin typeface="Algerian" pitchFamily="82" charset="0"/>
              </a:rPr>
              <a:t>L</a:t>
            </a:r>
          </a:p>
          <a:p>
            <a:r>
              <a:rPr lang="en-US" sz="2800" dirty="0" smtClean="0">
                <a:latin typeface="Algerian" pitchFamily="82" charset="0"/>
              </a:rPr>
              <a:t>E</a:t>
            </a:r>
          </a:p>
          <a:p>
            <a:r>
              <a:rPr lang="en-US" sz="2800" dirty="0" smtClean="0">
                <a:latin typeface="Algerian" pitchFamily="82" charset="0"/>
              </a:rPr>
              <a:t>N</a:t>
            </a:r>
          </a:p>
          <a:p>
            <a:r>
              <a:rPr lang="en-US" sz="2800" dirty="0" smtClean="0">
                <a:latin typeface="Algerian" pitchFamily="82" charset="0"/>
              </a:rPr>
              <a:t>G</a:t>
            </a:r>
          </a:p>
          <a:p>
            <a:r>
              <a:rPr lang="en-US" sz="2800" dirty="0" smtClean="0">
                <a:latin typeface="Algerian" pitchFamily="82" charset="0"/>
              </a:rPr>
              <a:t>E</a:t>
            </a:r>
          </a:p>
          <a:p>
            <a:r>
              <a:rPr lang="en-US" sz="2800" dirty="0" smtClean="0">
                <a:latin typeface="Algerian" pitchFamily="82" charset="0"/>
              </a:rPr>
              <a:t>S</a:t>
            </a:r>
          </a:p>
          <a:p>
            <a:endParaRPr lang="en-US" sz="2800" dirty="0" smtClean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324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dirty="0" err="1" smtClean="0"/>
              <a:t>Abhyast</a:t>
            </a:r>
            <a:r>
              <a:rPr lang="en-US" sz="1400" dirty="0" smtClean="0"/>
              <a:t> mass</a:t>
            </a:r>
            <a:r>
              <a:rPr lang="en-US" sz="1400" b="1" dirty="0" smtClean="0"/>
              <a:t>			</a:t>
            </a:r>
            <a:r>
              <a:rPr lang="en-US" sz="1400" dirty="0" smtClean="0"/>
              <a:t>~5kg</a:t>
            </a:r>
          </a:p>
          <a:p>
            <a:endParaRPr lang="en-US" sz="1400" dirty="0" smtClean="0"/>
          </a:p>
          <a:p>
            <a:pPr>
              <a:buFont typeface="Wingdings" pitchFamily="2" charset="2"/>
              <a:buChar char="Ø"/>
            </a:pPr>
            <a:r>
              <a:rPr lang="en-US" sz="1400" dirty="0" err="1" smtClean="0"/>
              <a:t>Abhyast</a:t>
            </a:r>
            <a:r>
              <a:rPr lang="en-US" sz="1400" dirty="0" smtClean="0"/>
              <a:t> Dimensions			30cm x 30cm x 15cm                      					</a:t>
            </a:r>
          </a:p>
          <a:p>
            <a:pPr>
              <a:buFont typeface="Wingdings" pitchFamily="2" charset="2"/>
              <a:buChar char="Ø"/>
            </a:pPr>
            <a:endParaRPr lang="en-US" sz="1400" dirty="0" smtClean="0"/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OBC				BEAGLE BOARD </a:t>
            </a:r>
          </a:p>
          <a:p>
            <a:pPr>
              <a:buNone/>
            </a:pPr>
            <a:r>
              <a:rPr lang="en-US" sz="1400" dirty="0" smtClean="0"/>
              <a:t>            				600 MHz,256 MB RAM &amp; 128 MB Flash</a:t>
            </a:r>
          </a:p>
          <a:p>
            <a:endParaRPr lang="en-US" sz="1400" dirty="0" smtClean="0"/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GSM board			GSM </a:t>
            </a:r>
            <a:r>
              <a:rPr lang="en-US" sz="1400" dirty="0" err="1" smtClean="0"/>
              <a:t>unit,Simmortal</a:t>
            </a:r>
            <a:r>
              <a:rPr lang="en-US" sz="1400" dirty="0" smtClean="0"/>
              <a:t> </a:t>
            </a:r>
            <a:r>
              <a:rPr lang="en-US" sz="1400" dirty="0" err="1" smtClean="0"/>
              <a:t>Ltd,SIDBI</a:t>
            </a:r>
            <a:endParaRPr lang="en-US" sz="1400" dirty="0" smtClean="0"/>
          </a:p>
          <a:p>
            <a:endParaRPr lang="en-US" sz="1400" dirty="0" smtClean="0"/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Laser Scanner			R283-HOKUYO-LASER1 							Detectable distance : 0.02 to 4m</a:t>
            </a:r>
          </a:p>
          <a:p>
            <a:pPr>
              <a:buFont typeface="Wingdings" pitchFamily="2" charset="2"/>
              <a:buChar char="Ø"/>
            </a:pPr>
            <a:endParaRPr lang="en-US" sz="1400" dirty="0" smtClean="0"/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IR Sensor                                     		</a:t>
            </a:r>
            <a:r>
              <a:rPr lang="en-IN" sz="1400" dirty="0" smtClean="0">
                <a:ea typeface="Calibri"/>
                <a:cs typeface="Times New Roman"/>
              </a:rPr>
              <a:t>SHARP Distance Measuring Sensor Unit </a:t>
            </a:r>
            <a:r>
              <a:rPr lang="en-US" sz="1400" dirty="0" smtClean="0"/>
              <a:t>				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GPS				PARALLAX Accuracy:~2m   	 	</a:t>
            </a:r>
          </a:p>
          <a:p>
            <a:endParaRPr lang="en-US" sz="1400" dirty="0" smtClean="0"/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IMU				</a:t>
            </a:r>
            <a:r>
              <a:rPr lang="en-US" sz="1400" dirty="0" err="1" smtClean="0"/>
              <a:t>Sparkfun</a:t>
            </a:r>
            <a:r>
              <a:rPr lang="en-US" sz="1400" dirty="0" smtClean="0"/>
              <a:t> IMU  with 6 Degree of freedom </a:t>
            </a:r>
          </a:p>
          <a:p>
            <a:pPr>
              <a:buNone/>
            </a:pPr>
            <a:endParaRPr lang="en-US" sz="1400" dirty="0" smtClean="0"/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Digital Compass	                      		Ocean Server Accuracy – 0.5 degrees</a:t>
            </a:r>
          </a:p>
          <a:p>
            <a:pPr>
              <a:buFont typeface="Wingdings" pitchFamily="2" charset="2"/>
              <a:buChar char="Ø"/>
            </a:pPr>
            <a:endParaRPr lang="en-US" sz="1400" dirty="0" smtClean="0"/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Motors				High Torque </a:t>
            </a:r>
            <a:r>
              <a:rPr lang="en-US" sz="1400" dirty="0" err="1" smtClean="0"/>
              <a:t>Maxon</a:t>
            </a:r>
            <a:r>
              <a:rPr lang="en-US" sz="1400" dirty="0" smtClean="0"/>
              <a:t> Motors with encoders</a:t>
            </a:r>
          </a:p>
          <a:p>
            <a:endParaRPr lang="en-US" sz="1400" dirty="0" smtClean="0"/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Camera				OMNIVISION </a:t>
            </a:r>
            <a:r>
              <a:rPr lang="en-US" sz="1400" dirty="0" err="1" smtClean="0"/>
              <a:t>Colour</a:t>
            </a:r>
            <a:r>
              <a:rPr lang="en-US" sz="1400" dirty="0" smtClean="0"/>
              <a:t> Camera </a:t>
            </a:r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 smtClean="0">
                <a:latin typeface="Algerian" pitchFamily="82" charset="0"/>
                <a:cs typeface="Times New Roman" pitchFamily="18" charset="0"/>
              </a:rPr>
              <a:t>         System Overview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u="sng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03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Disaster Management:-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Improvement:-Satellite Phone , Robust Structure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Improved Path Planning with SLAM and Global map making implemented.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             Future  Directions</a:t>
            </a:r>
            <a:endParaRPr lang="en-US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9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lgerian" pitchFamily="82" charset="0"/>
                <a:ea typeface="+mj-ea"/>
                <a:cs typeface="+mj-cs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0125" y="500063"/>
            <a:ext cx="71580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lgerian" pitchFamily="82" charset="0"/>
                <a:ea typeface="+mj-ea"/>
                <a:cs typeface="Times New Roman" pitchFamily="18" charset="0"/>
              </a:rPr>
              <a:t>Why tracks  ?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85750" y="1714500"/>
            <a:ext cx="885825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IN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Adapt to surface undulations.</a:t>
            </a: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IN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Scale obstacles using Flipper Assist Mechanism.</a:t>
            </a: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IN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Achieve good stability with its large ground contact area.</a:t>
            </a: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IN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Turn in minimum space.</a:t>
            </a: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IN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Requires slipping to turn</a:t>
            </a:r>
            <a:r>
              <a:rPr lang="en-US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IN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Coupled speed and direction.</a:t>
            </a: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IN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High frictional losses.</a:t>
            </a:r>
          </a:p>
          <a:p>
            <a:pPr>
              <a:buClr>
                <a:srgbClr val="FF0000"/>
              </a:buClr>
            </a:pPr>
            <a:endParaRPr lang="en-IN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6819900" y="3071813"/>
            <a:ext cx="1306513" cy="4937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857250" y="357188"/>
            <a:ext cx="7158038" cy="1323975"/>
          </a:xfrm>
          <a:prstGeom prst="rect">
            <a:avLst/>
          </a:prstGeom>
          <a:noFill/>
          <a:effectLst>
            <a:outerShdw blurRad="76200" dir="13500000" sy="23000" kx="1200000" algn="br" rotWithShape="0">
              <a:schemeClr val="tx1">
                <a:alpha val="20000"/>
              </a:scheme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lgerian" pitchFamily="82" charset="0"/>
                <a:ea typeface="+mj-ea"/>
                <a:cs typeface="Times New Roman" pitchFamily="18" charset="0"/>
              </a:rPr>
              <a:t>Passive double track mechanism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5750" y="2643188"/>
            <a:ext cx="57864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This mechanism gives passive adaptability based on a link structure.</a:t>
            </a:r>
          </a:p>
          <a:p>
            <a:pPr>
              <a:buFont typeface="Wingdings" pitchFamily="2" charset="2"/>
              <a:buChar char="q"/>
            </a:pP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Double track mechanism is composed of two tracks driven by a single motor for each side.</a:t>
            </a:r>
          </a:p>
          <a:p>
            <a:pPr>
              <a:buFont typeface="Wingdings" pitchFamily="2" charset="2"/>
              <a:buChar char="q"/>
            </a:pPr>
            <a:endParaRPr lang="en-US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>
                <a:latin typeface="Times New Roman" pitchFamily="18" charset="0"/>
                <a:ea typeface="DFPGothicP-W5-AribTrB14" pitchFamily="49" charset="-128"/>
                <a:cs typeface="Times New Roman" pitchFamily="18" charset="0"/>
              </a:rPr>
              <a:t> Passivity is acquired by attaching the flipper track with the main track through a hinge joint without an actuator.</a:t>
            </a:r>
            <a:endParaRPr lang="en-IN" sz="2000">
              <a:latin typeface="Times New Roman" pitchFamily="18" charset="0"/>
              <a:ea typeface="DFPGothicP-W5-AribTrB14" pitchFamily="49" charset="-128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54800" y="3286125"/>
            <a:ext cx="357188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7907338" y="3297238"/>
            <a:ext cx="357187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6034088" y="2857500"/>
            <a:ext cx="357187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18" name="Straight Connector 17"/>
          <p:cNvCxnSpPr/>
          <p:nvPr/>
        </p:nvCxnSpPr>
        <p:spPr>
          <a:xfrm>
            <a:off x="6824663" y="3482975"/>
            <a:ext cx="1285875" cy="1588"/>
          </a:xfrm>
          <a:prstGeom prst="line">
            <a:avLst/>
          </a:prstGeom>
          <a:ln w="1047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15063" y="3071813"/>
            <a:ext cx="631825" cy="417512"/>
          </a:xfrm>
          <a:prstGeom prst="line">
            <a:avLst/>
          </a:prstGeom>
          <a:ln w="104775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797675" y="3686175"/>
            <a:ext cx="1357313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792913" y="3262313"/>
            <a:ext cx="1357312" cy="1587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72188" y="3214688"/>
            <a:ext cx="714375" cy="468312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257925" y="2828925"/>
            <a:ext cx="714375" cy="46990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772275" y="3419475"/>
            <a:ext cx="142875" cy="12858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6" name="Oval 35"/>
          <p:cNvSpPr/>
          <p:nvPr/>
        </p:nvSpPr>
        <p:spPr>
          <a:xfrm>
            <a:off x="8023225" y="3430588"/>
            <a:ext cx="142875" cy="12858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072188" y="3929063"/>
            <a:ext cx="857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Lucida Sans Unicode" pitchFamily="34" charset="0"/>
              </a:rPr>
              <a:t>hinge</a:t>
            </a:r>
            <a:endParaRPr lang="en-IN" sz="1200">
              <a:latin typeface="Lucida Sans Unicode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929563" y="3929063"/>
            <a:ext cx="857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Lucida Sans Unicode" pitchFamily="34" charset="0"/>
              </a:rPr>
              <a:t>motor</a:t>
            </a:r>
            <a:endParaRPr lang="en-IN" sz="1200">
              <a:latin typeface="Lucida Sans Unicode" pitchFamily="34" charset="0"/>
            </a:endParaRPr>
          </a:p>
        </p:txBody>
      </p:sp>
      <p:cxnSp>
        <p:nvCxnSpPr>
          <p:cNvPr id="40" name="Straight Arrow Connector 39"/>
          <p:cNvCxnSpPr>
            <a:stCxn id="37" idx="0"/>
            <a:endCxn id="35" idx="3"/>
          </p:cNvCxnSpPr>
          <p:nvPr/>
        </p:nvCxnSpPr>
        <p:spPr>
          <a:xfrm rot="5400000" flipH="1" flipV="1">
            <a:off x="6447632" y="3582194"/>
            <a:ext cx="400050" cy="293687"/>
          </a:xfrm>
          <a:prstGeom prst="straightConnector1">
            <a:avLst/>
          </a:prstGeom>
          <a:ln w="19050">
            <a:solidFill>
              <a:srgbClr val="0050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6200000" flipV="1">
            <a:off x="7943850" y="3700463"/>
            <a:ext cx="471487" cy="71438"/>
          </a:xfrm>
          <a:prstGeom prst="straightConnector1">
            <a:avLst/>
          </a:prstGeom>
          <a:ln w="19050">
            <a:solidFill>
              <a:srgbClr val="0050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6858000" y="4929188"/>
            <a:ext cx="1308100" cy="7858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45" name="Rounded Rectangle 44"/>
          <p:cNvSpPr/>
          <p:nvPr/>
        </p:nvSpPr>
        <p:spPr>
          <a:xfrm>
            <a:off x="6858000" y="5753100"/>
            <a:ext cx="1357313" cy="142875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46" name="Rounded Rectangle 45"/>
          <p:cNvSpPr/>
          <p:nvPr/>
        </p:nvSpPr>
        <p:spPr>
          <a:xfrm>
            <a:off x="6858000" y="4743450"/>
            <a:ext cx="1357313" cy="142875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47" name="Rounded Rectangle 46"/>
          <p:cNvSpPr/>
          <p:nvPr/>
        </p:nvSpPr>
        <p:spPr>
          <a:xfrm>
            <a:off x="6286500" y="5522913"/>
            <a:ext cx="857250" cy="142875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48" name="Rounded Rectangle 47"/>
          <p:cNvSpPr/>
          <p:nvPr/>
        </p:nvSpPr>
        <p:spPr>
          <a:xfrm>
            <a:off x="6286500" y="4976813"/>
            <a:ext cx="857250" cy="142875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49" name="Rectangle 48"/>
          <p:cNvSpPr/>
          <p:nvPr/>
        </p:nvSpPr>
        <p:spPr>
          <a:xfrm>
            <a:off x="6973888" y="4752975"/>
            <a:ext cx="46037" cy="36671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1" name="Rectangle 50"/>
          <p:cNvSpPr/>
          <p:nvPr/>
        </p:nvSpPr>
        <p:spPr>
          <a:xfrm>
            <a:off x="8037513" y="4752975"/>
            <a:ext cx="46037" cy="36671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2" name="Rectangle 51"/>
          <p:cNvSpPr/>
          <p:nvPr/>
        </p:nvSpPr>
        <p:spPr>
          <a:xfrm>
            <a:off x="6983413" y="5526088"/>
            <a:ext cx="46037" cy="366712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3" name="Rectangle 52"/>
          <p:cNvSpPr/>
          <p:nvPr/>
        </p:nvSpPr>
        <p:spPr>
          <a:xfrm>
            <a:off x="8026400" y="5537200"/>
            <a:ext cx="46038" cy="36671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4" name="Snip Same Side Corner Rectangle 53"/>
          <p:cNvSpPr/>
          <p:nvPr/>
        </p:nvSpPr>
        <p:spPr>
          <a:xfrm>
            <a:off x="7989888" y="5038725"/>
            <a:ext cx="131762" cy="214313"/>
          </a:xfrm>
          <a:prstGeom prst="snip2Same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5" name="Snip Same Side Corner Rectangle 54"/>
          <p:cNvSpPr/>
          <p:nvPr/>
        </p:nvSpPr>
        <p:spPr>
          <a:xfrm flipV="1">
            <a:off x="7978775" y="5418138"/>
            <a:ext cx="153988" cy="230187"/>
          </a:xfrm>
          <a:prstGeom prst="snip2Same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56" name="Straight Arrow Connector 55"/>
          <p:cNvCxnSpPr>
            <a:endCxn id="54" idx="0"/>
          </p:cNvCxnSpPr>
          <p:nvPr/>
        </p:nvCxnSpPr>
        <p:spPr>
          <a:xfrm rot="5400000">
            <a:off x="7733507" y="4512468"/>
            <a:ext cx="1022350" cy="246063"/>
          </a:xfrm>
          <a:prstGeom prst="straightConnector1">
            <a:avLst/>
          </a:prstGeom>
          <a:ln w="19050">
            <a:solidFill>
              <a:srgbClr val="0050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49" idx="3"/>
          </p:cNvCxnSpPr>
          <p:nvPr/>
        </p:nvCxnSpPr>
        <p:spPr>
          <a:xfrm rot="16200000" flipH="1">
            <a:off x="6408738" y="4325938"/>
            <a:ext cx="855662" cy="366712"/>
          </a:xfrm>
          <a:prstGeom prst="straightConnector1">
            <a:avLst/>
          </a:prstGeom>
          <a:ln w="19050">
            <a:solidFill>
              <a:srgbClr val="0050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5715000" y="5715000"/>
            <a:ext cx="857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Lucida Sans Unicode" pitchFamily="34" charset="0"/>
              </a:rPr>
              <a:t>Flipper tracks</a:t>
            </a:r>
          </a:p>
          <a:p>
            <a:endParaRPr lang="en-IN" sz="1200">
              <a:latin typeface="Lucida Sans Unicode" pitchFamily="34" charset="0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500938" y="6000750"/>
            <a:ext cx="857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Lucida Sans Unicode" pitchFamily="34" charset="0"/>
              </a:rPr>
              <a:t>Main tracks</a:t>
            </a:r>
            <a:endParaRPr lang="en-IN" sz="1200"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  <p:bldP spid="5" grpId="0"/>
      <p:bldP spid="6" grpId="0" animBg="1"/>
      <p:bldP spid="7" grpId="0" animBg="1"/>
      <p:bldP spid="8" grpId="0" animBg="1"/>
      <p:bldP spid="35" grpId="0" animBg="1"/>
      <p:bldP spid="36" grpId="0" animBg="1"/>
      <p:bldP spid="37" grpId="0"/>
      <p:bldP spid="38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0" grpId="0"/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1940</TotalTime>
  <Words>2690</Words>
  <Application>Microsoft Office PowerPoint</Application>
  <PresentationFormat>On-screen Show (4:3)</PresentationFormat>
  <Paragraphs>483</Paragraphs>
  <Slides>74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Office Theme</vt:lpstr>
      <vt:lpstr>Bitmap Image</vt:lpstr>
      <vt:lpstr>  ABHYAST</vt:lpstr>
      <vt:lpstr>Slide 2</vt:lpstr>
      <vt:lpstr>Description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Navigation and Localization</vt:lpstr>
      <vt:lpstr>3D COMPASS</vt:lpstr>
      <vt:lpstr>Inertial measurement unit</vt:lpstr>
      <vt:lpstr>Error Analysis</vt:lpstr>
      <vt:lpstr>Inertial Navigation System</vt:lpstr>
      <vt:lpstr>Test Setup</vt:lpstr>
      <vt:lpstr>Bias</vt:lpstr>
      <vt:lpstr>Methodology for Bias Removal</vt:lpstr>
      <vt:lpstr>Results</vt:lpstr>
      <vt:lpstr>Slide 32</vt:lpstr>
      <vt:lpstr>Instantaneous Bias Plots</vt:lpstr>
      <vt:lpstr>Average Bias Plots</vt:lpstr>
      <vt:lpstr>Static Testing:Summary of Inertial Sensor Errors</vt:lpstr>
      <vt:lpstr>Calibration methods and Techniques</vt:lpstr>
      <vt:lpstr>Stochastic Modeling Techniques</vt:lpstr>
      <vt:lpstr>Allan Variance : Methodology</vt:lpstr>
      <vt:lpstr>Typical Allan Variance Curve</vt:lpstr>
      <vt:lpstr>Results : Accelerometer(X)</vt:lpstr>
      <vt:lpstr>Results : Accelerometer(Y)</vt:lpstr>
      <vt:lpstr>Results : Accelerometer(Z)</vt:lpstr>
      <vt:lpstr>Results : Gyro(X)</vt:lpstr>
      <vt:lpstr>Results : Gyro(Y)</vt:lpstr>
      <vt:lpstr>Results : Gyro(Z)</vt:lpstr>
      <vt:lpstr>Inertial Navigation</vt:lpstr>
      <vt:lpstr>Kalman Filter</vt:lpstr>
      <vt:lpstr>Preliminary State model</vt:lpstr>
      <vt:lpstr>GPS-INS INTEGRATION</vt:lpstr>
      <vt:lpstr>INS-GPS  Integration algorithm</vt:lpstr>
      <vt:lpstr>Slide 51</vt:lpstr>
      <vt:lpstr>Slide 52</vt:lpstr>
      <vt:lpstr>Slide 53</vt:lpstr>
      <vt:lpstr>Slide 54</vt:lpstr>
      <vt:lpstr>Slide 55</vt:lpstr>
      <vt:lpstr>GPS Testing+Errors</vt:lpstr>
      <vt:lpstr>Laser Scanner</vt:lpstr>
      <vt:lpstr>Slide 58</vt:lpstr>
      <vt:lpstr>Landmark Extraction</vt:lpstr>
      <vt:lpstr>Navigation Algorithm</vt:lpstr>
      <vt:lpstr>Navigation Algorithm </vt:lpstr>
      <vt:lpstr>Navigation Algorithm</vt:lpstr>
      <vt:lpstr>IMMEDIATE Obstacle Avoidance </vt:lpstr>
      <vt:lpstr>Slide 64</vt:lpstr>
      <vt:lpstr>ON BOARD COMPUTER</vt:lpstr>
      <vt:lpstr>Slide 66</vt:lpstr>
      <vt:lpstr>Slide 67</vt:lpstr>
      <vt:lpstr>Main  Functions  of  OBC</vt:lpstr>
      <vt:lpstr>Functional Cycle</vt:lpstr>
      <vt:lpstr>Slide 70</vt:lpstr>
      <vt:lpstr>                          System Overview </vt:lpstr>
      <vt:lpstr>Slide 72</vt:lpstr>
      <vt:lpstr>             Future  Directions</vt:lpstr>
      <vt:lpstr>Slide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ROBOT</dc:creator>
  <cp:lastModifiedBy>ROBOT</cp:lastModifiedBy>
  <cp:revision>58</cp:revision>
  <dcterms:created xsi:type="dcterms:W3CDTF">2009-09-19T20:38:31Z</dcterms:created>
  <dcterms:modified xsi:type="dcterms:W3CDTF">2009-09-24T09:31:53Z</dcterms:modified>
</cp:coreProperties>
</file>